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2" r:id="rId2"/>
  </p:sldMasterIdLst>
  <p:notesMasterIdLst>
    <p:notesMasterId r:id="rId20"/>
  </p:notesMasterIdLst>
  <p:sldIdLst>
    <p:sldId id="256" r:id="rId3"/>
    <p:sldId id="357" r:id="rId4"/>
    <p:sldId id="370" r:id="rId5"/>
    <p:sldId id="358" r:id="rId6"/>
    <p:sldId id="301" r:id="rId7"/>
    <p:sldId id="302" r:id="rId8"/>
    <p:sldId id="359" r:id="rId9"/>
    <p:sldId id="360" r:id="rId10"/>
    <p:sldId id="361" r:id="rId11"/>
    <p:sldId id="303" r:id="rId12"/>
    <p:sldId id="364" r:id="rId13"/>
    <p:sldId id="362" r:id="rId14"/>
    <p:sldId id="363" r:id="rId15"/>
    <p:sldId id="365" r:id="rId16"/>
    <p:sldId id="366" r:id="rId17"/>
    <p:sldId id="367" r:id="rId18"/>
    <p:sldId id="368"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Didact Gothic" panose="00000500000000000000" pitchFamily="2" charset="0"/>
      <p:regular r:id="rId25"/>
    </p:embeddedFont>
    <p:embeddedFont>
      <p:font typeface="Gill Sans Ultra Bold" panose="020B0A02020104020203" pitchFamily="34" charset="0"/>
      <p:regular r:id="rId26"/>
    </p:embeddedFont>
    <p:embeddedFont>
      <p:font typeface="Lilita One"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6F27F0-4FA7-4B1E-B0D3-F378EB13DE73}">
  <a:tblStyle styleId="{896F27F0-4FA7-4B1E-B0D3-F378EB13DE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2" autoAdjust="0"/>
  </p:normalViewPr>
  <p:slideViewPr>
    <p:cSldViewPr>
      <p:cViewPr varScale="1">
        <p:scale>
          <a:sx n="103" d="100"/>
          <a:sy n="103" d="100"/>
        </p:scale>
        <p:origin x="317" y="72"/>
      </p:cViewPr>
      <p:guideLst>
        <p:guide orient="horz" pos="1620"/>
        <p:guide pos="2880"/>
      </p:guideLst>
    </p:cSldViewPr>
  </p:slideViewPr>
  <p:outlineViewPr>
    <p:cViewPr>
      <p:scale>
        <a:sx n="33" d="100"/>
        <a:sy n="33" d="100"/>
      </p:scale>
      <p:origin x="0" y="287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30655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eaa7c0b6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eaa7c0b6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6537550" y="2171227"/>
            <a:ext cx="2606450" cy="1828132"/>
            <a:chOff x="238125" y="4080125"/>
            <a:chExt cx="2606450" cy="1139875"/>
          </a:xfrm>
        </p:grpSpPr>
        <p:sp>
          <p:nvSpPr>
            <p:cNvPr id="11" name="Google Shape;11;p2"/>
            <p:cNvSpPr/>
            <p:nvPr/>
          </p:nvSpPr>
          <p:spPr>
            <a:xfrm>
              <a:off x="238125" y="4080125"/>
              <a:ext cx="2606450" cy="1139875"/>
            </a:xfrm>
            <a:custGeom>
              <a:avLst/>
              <a:gdLst/>
              <a:ahLst/>
              <a:cxnLst/>
              <a:rect l="l" t="t" r="r" b="b"/>
              <a:pathLst>
                <a:path w="104258" h="45595" extrusionOk="0">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62150" y="4593075"/>
              <a:ext cx="441525" cy="242425"/>
            </a:xfrm>
            <a:custGeom>
              <a:avLst/>
              <a:gdLst/>
              <a:ahLst/>
              <a:cxnLst/>
              <a:rect l="l" t="t" r="r" b="b"/>
              <a:pathLst>
                <a:path w="17661" h="9697" extrusionOk="0">
                  <a:moveTo>
                    <a:pt x="1" y="0"/>
                  </a:moveTo>
                  <a:lnTo>
                    <a:pt x="17660" y="9696"/>
                  </a:lnTo>
                  <a:lnTo>
                    <a:pt x="11399" y="1702"/>
                  </a:ln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60175" y="4920575"/>
              <a:ext cx="499275" cy="299425"/>
            </a:xfrm>
            <a:custGeom>
              <a:avLst/>
              <a:gdLst/>
              <a:ahLst/>
              <a:cxnLst/>
              <a:rect l="l" t="t" r="r" b="b"/>
              <a:pathLst>
                <a:path w="19971" h="11977" extrusionOk="0">
                  <a:moveTo>
                    <a:pt x="1" y="0"/>
                  </a:moveTo>
                  <a:lnTo>
                    <a:pt x="10852" y="11976"/>
                  </a:lnTo>
                  <a:lnTo>
                    <a:pt x="19971" y="11399"/>
                  </a:lnTo>
                  <a:lnTo>
                    <a:pt x="15412" y="2858"/>
                  </a:ln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9200" y="4615850"/>
              <a:ext cx="937725" cy="465850"/>
            </a:xfrm>
            <a:custGeom>
              <a:avLst/>
              <a:gdLst/>
              <a:ahLst/>
              <a:cxnLst/>
              <a:rect l="l" t="t" r="r" b="b"/>
              <a:pathLst>
                <a:path w="37509" h="18634" extrusionOk="0">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00" y="4322550"/>
              <a:ext cx="598825" cy="598050"/>
            </a:xfrm>
            <a:custGeom>
              <a:avLst/>
              <a:gdLst/>
              <a:ahLst/>
              <a:cxnLst/>
              <a:rect l="l" t="t" r="r" b="b"/>
              <a:pathLst>
                <a:path w="23953" h="23922" extrusionOk="0">
                  <a:moveTo>
                    <a:pt x="1" y="0"/>
                  </a:moveTo>
                  <a:lnTo>
                    <a:pt x="7995" y="14803"/>
                  </a:lnTo>
                  <a:lnTo>
                    <a:pt x="23953" y="23921"/>
                  </a:lnTo>
                  <a:lnTo>
                    <a:pt x="23953" y="23921"/>
                  </a:lnTo>
                  <a:lnTo>
                    <a:pt x="14834" y="1139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4270875"/>
              <a:ext cx="2122400" cy="949125"/>
            </a:xfrm>
            <a:custGeom>
              <a:avLst/>
              <a:gdLst/>
              <a:ahLst/>
              <a:cxnLst/>
              <a:rect l="l" t="t" r="r" b="b"/>
              <a:pathLst>
                <a:path w="84896" h="37965" extrusionOk="0">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1114014" y="2792769"/>
            <a:ext cx="4848242" cy="2288174"/>
            <a:chOff x="4147750" y="3013250"/>
            <a:chExt cx="3214375" cy="1443825"/>
          </a:xfrm>
        </p:grpSpPr>
        <p:sp>
          <p:nvSpPr>
            <p:cNvPr id="18" name="Google Shape;18;p2"/>
            <p:cNvSpPr/>
            <p:nvPr/>
          </p:nvSpPr>
          <p:spPr>
            <a:xfrm>
              <a:off x="4147750" y="3013250"/>
              <a:ext cx="3214375" cy="1443825"/>
            </a:xfrm>
            <a:custGeom>
              <a:avLst/>
              <a:gdLst/>
              <a:ahLst/>
              <a:cxnLst/>
              <a:rect l="l" t="t" r="r" b="b"/>
              <a:pathLst>
                <a:path w="128575" h="57753" extrusionOk="0">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56425" y="3013250"/>
              <a:ext cx="3105700" cy="1443825"/>
            </a:xfrm>
            <a:custGeom>
              <a:avLst/>
              <a:gdLst/>
              <a:ahLst/>
              <a:cxnLst/>
              <a:rect l="l" t="t" r="r" b="b"/>
              <a:pathLst>
                <a:path w="124228" h="57753" extrusionOk="0">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3575" y="3788350"/>
              <a:ext cx="680875" cy="208975"/>
            </a:xfrm>
            <a:custGeom>
              <a:avLst/>
              <a:gdLst/>
              <a:ahLst/>
              <a:cxnLst/>
              <a:rect l="l" t="t" r="r" b="b"/>
              <a:pathLst>
                <a:path w="27235" h="8359" extrusionOk="0">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44275" y="3124950"/>
              <a:ext cx="80575" cy="663425"/>
            </a:xfrm>
            <a:custGeom>
              <a:avLst/>
              <a:gdLst/>
              <a:ahLst/>
              <a:cxnLst/>
              <a:rect l="l" t="t" r="r" b="b"/>
              <a:pathLst>
                <a:path w="3223" h="26537" extrusionOk="0">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09950" y="3148525"/>
              <a:ext cx="133000" cy="699100"/>
            </a:xfrm>
            <a:custGeom>
              <a:avLst/>
              <a:gdLst/>
              <a:ahLst/>
              <a:cxnLst/>
              <a:rect l="l" t="t" r="r" b="b"/>
              <a:pathLst>
                <a:path w="5320" h="27964" extrusionOk="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09950" y="3925875"/>
              <a:ext cx="522825" cy="98825"/>
            </a:xfrm>
            <a:custGeom>
              <a:avLst/>
              <a:gdLst/>
              <a:ahLst/>
              <a:cxnLst/>
              <a:rect l="l" t="t" r="r" b="b"/>
              <a:pathLst>
                <a:path w="20913" h="3953" extrusionOk="0">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1802688" y="3543825"/>
            <a:ext cx="5212075" cy="1372675"/>
            <a:chOff x="1190200" y="3318650"/>
            <a:chExt cx="5212075" cy="1372675"/>
          </a:xfrm>
        </p:grpSpPr>
        <p:sp>
          <p:nvSpPr>
            <p:cNvPr id="25" name="Google Shape;25;p2"/>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4948371" y="2483725"/>
            <a:ext cx="4191730" cy="2115700"/>
            <a:chOff x="1870675" y="3231925"/>
            <a:chExt cx="4531600" cy="2115700"/>
          </a:xfrm>
        </p:grpSpPr>
        <p:sp>
          <p:nvSpPr>
            <p:cNvPr id="28" name="Google Shape;28;p2"/>
            <p:cNvSpPr/>
            <p:nvPr/>
          </p:nvSpPr>
          <p:spPr>
            <a:xfrm>
              <a:off x="1870675" y="3231925"/>
              <a:ext cx="4531600" cy="2115700"/>
            </a:xfrm>
            <a:custGeom>
              <a:avLst/>
              <a:gdLst/>
              <a:ahLst/>
              <a:cxnLst/>
              <a:rect l="l" t="t" r="r" b="b"/>
              <a:pathLst>
                <a:path w="181264" h="84628" extrusionOk="0">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70675" y="3231925"/>
              <a:ext cx="2803700" cy="1868850"/>
            </a:xfrm>
            <a:custGeom>
              <a:avLst/>
              <a:gdLst/>
              <a:ahLst/>
              <a:cxnLst/>
              <a:rect l="l" t="t" r="r" b="b"/>
              <a:pathLst>
                <a:path w="112148" h="74754" extrusionOk="0">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27" y="3801993"/>
            <a:ext cx="9144064" cy="1341558"/>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29025" y="-998350"/>
            <a:ext cx="1759434" cy="1759372"/>
          </a:xfrm>
          <a:custGeom>
            <a:avLst/>
            <a:gdLst/>
            <a:ahLst/>
            <a:cxnLst/>
            <a:rect l="l" t="t" r="r" b="b"/>
            <a:pathLst>
              <a:path w="28178" h="28177" extrusionOk="0">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39826" y="359375"/>
            <a:ext cx="1227422" cy="447315"/>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0" y="4225630"/>
            <a:ext cx="9140092" cy="934888"/>
            <a:chOff x="238125" y="3373125"/>
            <a:chExt cx="7124000" cy="1846875"/>
          </a:xfrm>
        </p:grpSpPr>
        <p:sp>
          <p:nvSpPr>
            <p:cNvPr id="34" name="Google Shape;34;p2"/>
            <p:cNvSpPr/>
            <p:nvPr/>
          </p:nvSpPr>
          <p:spPr>
            <a:xfrm>
              <a:off x="238125" y="3373125"/>
              <a:ext cx="7124000" cy="1846875"/>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21100" y="4081000"/>
              <a:ext cx="6241025" cy="1139000"/>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ctrTitle"/>
          </p:nvPr>
        </p:nvSpPr>
        <p:spPr>
          <a:xfrm>
            <a:off x="713225" y="995950"/>
            <a:ext cx="4597500" cy="1665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00">
                <a:solidFill>
                  <a:srgbClr val="16343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2661550"/>
            <a:ext cx="4597500" cy="44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solidFill>
                  <a:srgbClr val="16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subTitle" idx="2"/>
          </p:nvPr>
        </p:nvSpPr>
        <p:spPr>
          <a:xfrm>
            <a:off x="6983275" y="548650"/>
            <a:ext cx="1416000" cy="4473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solidFill>
                  <a:srgbClr val="1634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449"/>
        <p:cNvGrpSpPr/>
        <p:nvPr/>
      </p:nvGrpSpPr>
      <p:grpSpPr>
        <a:xfrm>
          <a:off x="0" y="0"/>
          <a:ext cx="0" cy="0"/>
          <a:chOff x="0" y="0"/>
          <a:chExt cx="0" cy="0"/>
        </a:xfrm>
      </p:grpSpPr>
      <p:sp>
        <p:nvSpPr>
          <p:cNvPr id="450" name="Google Shape;450;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51" name="Google Shape;451;p30"/>
          <p:cNvSpPr txBox="1">
            <a:spLocks noGrp="1"/>
          </p:cNvSpPr>
          <p:nvPr>
            <p:ph type="subTitle" idx="1"/>
          </p:nvPr>
        </p:nvSpPr>
        <p:spPr>
          <a:xfrm>
            <a:off x="713225" y="3413699"/>
            <a:ext cx="40092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 name="Google Shape;452;p30"/>
          <p:cNvSpPr txBox="1">
            <a:spLocks noGrp="1"/>
          </p:cNvSpPr>
          <p:nvPr>
            <p:ph type="subTitle" idx="2"/>
          </p:nvPr>
        </p:nvSpPr>
        <p:spPr>
          <a:xfrm>
            <a:off x="713236" y="2289950"/>
            <a:ext cx="40092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3" name="Google Shape;453;p30"/>
          <p:cNvSpPr txBox="1">
            <a:spLocks noGrp="1"/>
          </p:cNvSpPr>
          <p:nvPr>
            <p:ph type="subTitle" idx="3"/>
          </p:nvPr>
        </p:nvSpPr>
        <p:spPr>
          <a:xfrm>
            <a:off x="713225" y="3880625"/>
            <a:ext cx="40092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4" name="Google Shape;454;p30"/>
          <p:cNvSpPr txBox="1">
            <a:spLocks noGrp="1"/>
          </p:cNvSpPr>
          <p:nvPr>
            <p:ph type="subTitle" idx="4"/>
          </p:nvPr>
        </p:nvSpPr>
        <p:spPr>
          <a:xfrm>
            <a:off x="713225" y="2756875"/>
            <a:ext cx="40092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5" name="Google Shape;455;p30"/>
          <p:cNvSpPr txBox="1">
            <a:spLocks noGrp="1"/>
          </p:cNvSpPr>
          <p:nvPr>
            <p:ph type="subTitle" idx="5"/>
          </p:nvPr>
        </p:nvSpPr>
        <p:spPr>
          <a:xfrm>
            <a:off x="713247" y="1166200"/>
            <a:ext cx="40092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6" name="Google Shape;456;p30"/>
          <p:cNvSpPr txBox="1">
            <a:spLocks noGrp="1"/>
          </p:cNvSpPr>
          <p:nvPr>
            <p:ph type="subTitle" idx="6"/>
          </p:nvPr>
        </p:nvSpPr>
        <p:spPr>
          <a:xfrm>
            <a:off x="713250" y="1633125"/>
            <a:ext cx="40092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457" name="Google Shape;457;p30"/>
          <p:cNvGrpSpPr/>
          <p:nvPr/>
        </p:nvGrpSpPr>
        <p:grpSpPr>
          <a:xfrm>
            <a:off x="4612438" y="2483713"/>
            <a:ext cx="4531600" cy="2115700"/>
            <a:chOff x="1870675" y="3231925"/>
            <a:chExt cx="4531600" cy="2115700"/>
          </a:xfrm>
        </p:grpSpPr>
        <p:sp>
          <p:nvSpPr>
            <p:cNvPr id="458" name="Google Shape;458;p30"/>
            <p:cNvSpPr/>
            <p:nvPr/>
          </p:nvSpPr>
          <p:spPr>
            <a:xfrm>
              <a:off x="1870675" y="3231925"/>
              <a:ext cx="4531600" cy="2115700"/>
            </a:xfrm>
            <a:custGeom>
              <a:avLst/>
              <a:gdLst/>
              <a:ahLst/>
              <a:cxnLst/>
              <a:rect l="l" t="t" r="r" b="b"/>
              <a:pathLst>
                <a:path w="181264" h="84628" extrusionOk="0">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59" name="Google Shape;459;p30"/>
            <p:cNvSpPr/>
            <p:nvPr/>
          </p:nvSpPr>
          <p:spPr>
            <a:xfrm>
              <a:off x="1870675" y="3231925"/>
              <a:ext cx="2803700" cy="1868850"/>
            </a:xfrm>
            <a:custGeom>
              <a:avLst/>
              <a:gdLst/>
              <a:ahLst/>
              <a:cxnLst/>
              <a:rect l="l" t="t" r="r" b="b"/>
              <a:pathLst>
                <a:path w="112148" h="74754" extrusionOk="0">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460" name="Google Shape;460;p30"/>
          <p:cNvSpPr/>
          <p:nvPr/>
        </p:nvSpPr>
        <p:spPr>
          <a:xfrm>
            <a:off x="1958575" y="4465750"/>
            <a:ext cx="5946925" cy="429425"/>
          </a:xfrm>
          <a:custGeom>
            <a:avLst/>
            <a:gdLst/>
            <a:ahLst/>
            <a:cxnLst/>
            <a:rect l="l" t="t" r="r" b="b"/>
            <a:pathLst>
              <a:path w="237877" h="17177" extrusionOk="0">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461" name="Google Shape;461;p30"/>
          <p:cNvGrpSpPr/>
          <p:nvPr/>
        </p:nvGrpSpPr>
        <p:grpSpPr>
          <a:xfrm flipH="1">
            <a:off x="3931963" y="3480625"/>
            <a:ext cx="5212075" cy="1372675"/>
            <a:chOff x="1190200" y="3318650"/>
            <a:chExt cx="5212075" cy="1372675"/>
          </a:xfrm>
        </p:grpSpPr>
        <p:sp>
          <p:nvSpPr>
            <p:cNvPr id="462" name="Google Shape;462;p30"/>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3" name="Google Shape;463;p30"/>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464" name="Google Shape;464;p30"/>
          <p:cNvSpPr/>
          <p:nvPr/>
        </p:nvSpPr>
        <p:spPr>
          <a:xfrm>
            <a:off x="-25" y="3944400"/>
            <a:ext cx="9144064" cy="1199145"/>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82701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46"/>
        <p:cNvGrpSpPr/>
        <p:nvPr/>
      </p:nvGrpSpPr>
      <p:grpSpPr>
        <a:xfrm>
          <a:off x="0" y="0"/>
          <a:ext cx="0" cy="0"/>
          <a:chOff x="0" y="0"/>
          <a:chExt cx="0" cy="0"/>
        </a:xfrm>
      </p:grpSpPr>
      <p:grpSp>
        <p:nvGrpSpPr>
          <p:cNvPr id="547" name="Google Shape;547;p35"/>
          <p:cNvGrpSpPr/>
          <p:nvPr/>
        </p:nvGrpSpPr>
        <p:grpSpPr>
          <a:xfrm flipH="1">
            <a:off x="345434" y="2410454"/>
            <a:ext cx="2825890" cy="2094779"/>
            <a:chOff x="3749825" y="1940725"/>
            <a:chExt cx="777775" cy="576550"/>
          </a:xfrm>
        </p:grpSpPr>
        <p:sp>
          <p:nvSpPr>
            <p:cNvPr id="548" name="Google Shape;548;p35"/>
            <p:cNvSpPr/>
            <p:nvPr/>
          </p:nvSpPr>
          <p:spPr>
            <a:xfrm>
              <a:off x="4089750" y="2249550"/>
              <a:ext cx="437850" cy="267725"/>
            </a:xfrm>
            <a:custGeom>
              <a:avLst/>
              <a:gdLst/>
              <a:ahLst/>
              <a:cxnLst/>
              <a:rect l="l" t="t" r="r" b="b"/>
              <a:pathLst>
                <a:path w="17514" h="10709" extrusionOk="0">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9" name="Google Shape;549;p35"/>
            <p:cNvSpPr/>
            <p:nvPr/>
          </p:nvSpPr>
          <p:spPr>
            <a:xfrm>
              <a:off x="3847075" y="2021050"/>
              <a:ext cx="428675" cy="326875"/>
            </a:xfrm>
            <a:custGeom>
              <a:avLst/>
              <a:gdLst/>
              <a:ahLst/>
              <a:cxnLst/>
              <a:rect l="l" t="t" r="r" b="b"/>
              <a:pathLst>
                <a:path w="17147" h="13075" extrusionOk="0">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5"/>
            <p:cNvSpPr/>
            <p:nvPr/>
          </p:nvSpPr>
          <p:spPr>
            <a:xfrm>
              <a:off x="4127275" y="1966025"/>
              <a:ext cx="97600" cy="321075"/>
            </a:xfrm>
            <a:custGeom>
              <a:avLst/>
              <a:gdLst/>
              <a:ahLst/>
              <a:cxnLst/>
              <a:rect l="l" t="t" r="r" b="b"/>
              <a:pathLst>
                <a:path w="3904" h="12843" extrusionOk="0">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1" name="Google Shape;551;p35"/>
            <p:cNvSpPr/>
            <p:nvPr/>
          </p:nvSpPr>
          <p:spPr>
            <a:xfrm>
              <a:off x="4087250" y="2064425"/>
              <a:ext cx="20875" cy="63400"/>
            </a:xfrm>
            <a:custGeom>
              <a:avLst/>
              <a:gdLst/>
              <a:ahLst/>
              <a:cxnLst/>
              <a:rect l="l" t="t" r="r" b="b"/>
              <a:pathLst>
                <a:path w="835" h="2536" extrusionOk="0">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5"/>
            <p:cNvSpPr/>
            <p:nvPr/>
          </p:nvSpPr>
          <p:spPr>
            <a:xfrm>
              <a:off x="4204000" y="2078700"/>
              <a:ext cx="25875" cy="81700"/>
            </a:xfrm>
            <a:custGeom>
              <a:avLst/>
              <a:gdLst/>
              <a:ahLst/>
              <a:cxnLst/>
              <a:rect l="l" t="t" r="r" b="b"/>
              <a:pathLst>
                <a:path w="1035" h="3268" extrusionOk="0">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5"/>
            <p:cNvSpPr/>
            <p:nvPr/>
          </p:nvSpPr>
          <p:spPr>
            <a:xfrm>
              <a:off x="3749825" y="1940725"/>
              <a:ext cx="481725" cy="186950"/>
            </a:xfrm>
            <a:custGeom>
              <a:avLst/>
              <a:gdLst/>
              <a:ahLst/>
              <a:cxnLst/>
              <a:rect l="l" t="t" r="r" b="b"/>
              <a:pathLst>
                <a:path w="19269" h="7478" extrusionOk="0">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54" name="Google Shape;554;p35"/>
            <p:cNvSpPr/>
            <p:nvPr/>
          </p:nvSpPr>
          <p:spPr>
            <a:xfrm>
              <a:off x="4021375" y="2019500"/>
              <a:ext cx="252700" cy="102075"/>
            </a:xfrm>
            <a:custGeom>
              <a:avLst/>
              <a:gdLst/>
              <a:ahLst/>
              <a:cxnLst/>
              <a:rect l="l" t="t" r="r" b="b"/>
              <a:pathLst>
                <a:path w="10108" h="4083" extrusionOk="0">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55" name="Google Shape;555;p35"/>
          <p:cNvGrpSpPr/>
          <p:nvPr/>
        </p:nvGrpSpPr>
        <p:grpSpPr>
          <a:xfrm flipH="1">
            <a:off x="5035959" y="2156987"/>
            <a:ext cx="4108092" cy="2524251"/>
            <a:chOff x="1190625" y="2651125"/>
            <a:chExt cx="1883150" cy="1066750"/>
          </a:xfrm>
        </p:grpSpPr>
        <p:sp>
          <p:nvSpPr>
            <p:cNvPr id="556" name="Google Shape;556;p35"/>
            <p:cNvSpPr/>
            <p:nvPr/>
          </p:nvSpPr>
          <p:spPr>
            <a:xfrm>
              <a:off x="1190625" y="2672575"/>
              <a:ext cx="1883150" cy="1004875"/>
            </a:xfrm>
            <a:custGeom>
              <a:avLst/>
              <a:gdLst/>
              <a:ahLst/>
              <a:cxnLst/>
              <a:rect l="l" t="t" r="r" b="b"/>
              <a:pathLst>
                <a:path w="75326" h="40195" extrusionOk="0">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57" name="Google Shape;557;p35"/>
            <p:cNvSpPr/>
            <p:nvPr/>
          </p:nvSpPr>
          <p:spPr>
            <a:xfrm>
              <a:off x="1465750" y="2651125"/>
              <a:ext cx="613100" cy="682150"/>
            </a:xfrm>
            <a:custGeom>
              <a:avLst/>
              <a:gdLst/>
              <a:ahLst/>
              <a:cxnLst/>
              <a:rect l="l" t="t" r="r" b="b"/>
              <a:pathLst>
                <a:path w="24524" h="27286" extrusionOk="0">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8" name="Google Shape;558;p35"/>
            <p:cNvSpPr/>
            <p:nvPr/>
          </p:nvSpPr>
          <p:spPr>
            <a:xfrm>
              <a:off x="1496625" y="3201425"/>
              <a:ext cx="559200" cy="499050"/>
            </a:xfrm>
            <a:custGeom>
              <a:avLst/>
              <a:gdLst/>
              <a:ahLst/>
              <a:cxnLst/>
              <a:rect l="l" t="t" r="r" b="b"/>
              <a:pathLst>
                <a:path w="22368" h="19962" extrusionOk="0">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 name="Google Shape;559;p35"/>
            <p:cNvSpPr/>
            <p:nvPr/>
          </p:nvSpPr>
          <p:spPr>
            <a:xfrm>
              <a:off x="2357625" y="2962900"/>
              <a:ext cx="711950" cy="571750"/>
            </a:xfrm>
            <a:custGeom>
              <a:avLst/>
              <a:gdLst/>
              <a:ahLst/>
              <a:cxnLst/>
              <a:rect l="l" t="t" r="r" b="b"/>
              <a:pathLst>
                <a:path w="28478" h="22870" extrusionOk="0">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0" name="Google Shape;560;p35"/>
            <p:cNvSpPr/>
            <p:nvPr/>
          </p:nvSpPr>
          <p:spPr>
            <a:xfrm>
              <a:off x="2294850" y="3218675"/>
              <a:ext cx="550850" cy="499200"/>
            </a:xfrm>
            <a:custGeom>
              <a:avLst/>
              <a:gdLst/>
              <a:ahLst/>
              <a:cxnLst/>
              <a:rect l="l" t="t" r="r" b="b"/>
              <a:pathLst>
                <a:path w="22034" h="19968" extrusionOk="0">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561" name="Google Shape;561;p35"/>
          <p:cNvSpPr/>
          <p:nvPr/>
        </p:nvSpPr>
        <p:spPr>
          <a:xfrm flipH="1">
            <a:off x="8" y="4075751"/>
            <a:ext cx="9140092" cy="1084854"/>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2" name="Google Shape;562;p35"/>
          <p:cNvSpPr/>
          <p:nvPr/>
        </p:nvSpPr>
        <p:spPr>
          <a:xfrm flipH="1">
            <a:off x="15" y="4348053"/>
            <a:ext cx="8007235" cy="827939"/>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563" name="Google Shape;563;p35"/>
          <p:cNvGrpSpPr/>
          <p:nvPr/>
        </p:nvGrpSpPr>
        <p:grpSpPr>
          <a:xfrm flipH="1">
            <a:off x="481363" y="572342"/>
            <a:ext cx="1585314" cy="688546"/>
            <a:chOff x="5207050" y="881000"/>
            <a:chExt cx="1053225" cy="457475"/>
          </a:xfrm>
        </p:grpSpPr>
        <p:sp>
          <p:nvSpPr>
            <p:cNvPr id="564" name="Google Shape;564;p35"/>
            <p:cNvSpPr/>
            <p:nvPr/>
          </p:nvSpPr>
          <p:spPr>
            <a:xfrm>
              <a:off x="5207050" y="1194075"/>
              <a:ext cx="263700" cy="144400"/>
            </a:xfrm>
            <a:custGeom>
              <a:avLst/>
              <a:gdLst/>
              <a:ahLst/>
              <a:cxnLst/>
              <a:rect l="l" t="t" r="r" b="b"/>
              <a:pathLst>
                <a:path w="10548" h="5776" extrusionOk="0">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5" name="Google Shape;565;p35"/>
            <p:cNvSpPr/>
            <p:nvPr/>
          </p:nvSpPr>
          <p:spPr>
            <a:xfrm>
              <a:off x="5769375" y="1054250"/>
              <a:ext cx="490900" cy="284225"/>
            </a:xfrm>
            <a:custGeom>
              <a:avLst/>
              <a:gdLst/>
              <a:ahLst/>
              <a:cxnLst/>
              <a:rect l="l" t="t" r="r" b="b"/>
              <a:pathLst>
                <a:path w="19636" h="11369" extrusionOk="0">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6" name="Google Shape;566;p35"/>
            <p:cNvSpPr/>
            <p:nvPr/>
          </p:nvSpPr>
          <p:spPr>
            <a:xfrm>
              <a:off x="5380300" y="881000"/>
              <a:ext cx="630750" cy="457475"/>
            </a:xfrm>
            <a:custGeom>
              <a:avLst/>
              <a:gdLst/>
              <a:ahLst/>
              <a:cxnLst/>
              <a:rect l="l" t="t" r="r" b="b"/>
              <a:pathLst>
                <a:path w="25230" h="18299" extrusionOk="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3748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67"/>
        <p:cNvGrpSpPr/>
        <p:nvPr/>
      </p:nvGrpSpPr>
      <p:grpSpPr>
        <a:xfrm>
          <a:off x="0" y="0"/>
          <a:ext cx="0" cy="0"/>
          <a:chOff x="0" y="0"/>
          <a:chExt cx="0" cy="0"/>
        </a:xfrm>
      </p:grpSpPr>
      <p:grpSp>
        <p:nvGrpSpPr>
          <p:cNvPr id="568" name="Google Shape;568;p36"/>
          <p:cNvGrpSpPr/>
          <p:nvPr/>
        </p:nvGrpSpPr>
        <p:grpSpPr>
          <a:xfrm flipH="1">
            <a:off x="7134627" y="2556388"/>
            <a:ext cx="1856982" cy="2515946"/>
            <a:chOff x="2" y="1631475"/>
            <a:chExt cx="1856982" cy="2515946"/>
          </a:xfrm>
        </p:grpSpPr>
        <p:sp>
          <p:nvSpPr>
            <p:cNvPr id="569" name="Google Shape;569;p36"/>
            <p:cNvSpPr/>
            <p:nvPr/>
          </p:nvSpPr>
          <p:spPr>
            <a:xfrm>
              <a:off x="1087328" y="2019148"/>
              <a:ext cx="74891" cy="229880"/>
            </a:xfrm>
            <a:custGeom>
              <a:avLst/>
              <a:gdLst/>
              <a:ahLst/>
              <a:cxnLst/>
              <a:rect l="l" t="t" r="r" b="b"/>
              <a:pathLst>
                <a:path w="935" h="2870" extrusionOk="0">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0" name="Google Shape;570;p36"/>
            <p:cNvSpPr/>
            <p:nvPr/>
          </p:nvSpPr>
          <p:spPr>
            <a:xfrm>
              <a:off x="707905" y="2082105"/>
              <a:ext cx="90911" cy="260237"/>
            </a:xfrm>
            <a:custGeom>
              <a:avLst/>
              <a:gdLst/>
              <a:ahLst/>
              <a:cxnLst/>
              <a:rect l="l" t="t" r="r" b="b"/>
              <a:pathLst>
                <a:path w="1135" h="3249" extrusionOk="0">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1" name="Google Shape;571;p36"/>
            <p:cNvSpPr/>
            <p:nvPr/>
          </p:nvSpPr>
          <p:spPr>
            <a:xfrm>
              <a:off x="2" y="2695814"/>
              <a:ext cx="979753" cy="1451607"/>
            </a:xfrm>
            <a:custGeom>
              <a:avLst/>
              <a:gdLst/>
              <a:ahLst/>
              <a:cxnLst/>
              <a:rect l="l" t="t" r="r" b="b"/>
              <a:pathLst>
                <a:path w="12232" h="18123" extrusionOk="0">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2" name="Google Shape;572;p36"/>
            <p:cNvSpPr/>
            <p:nvPr/>
          </p:nvSpPr>
          <p:spPr>
            <a:xfrm>
              <a:off x="590322" y="2037891"/>
              <a:ext cx="801696" cy="908226"/>
            </a:xfrm>
            <a:custGeom>
              <a:avLst/>
              <a:gdLst/>
              <a:ahLst/>
              <a:cxnLst/>
              <a:rect l="l" t="t" r="r" b="b"/>
              <a:pathLst>
                <a:path w="10009" h="11339" extrusionOk="0">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3" name="Google Shape;573;p36"/>
            <p:cNvSpPr/>
            <p:nvPr/>
          </p:nvSpPr>
          <p:spPr>
            <a:xfrm>
              <a:off x="734658" y="1714616"/>
              <a:ext cx="291315" cy="1034059"/>
            </a:xfrm>
            <a:custGeom>
              <a:avLst/>
              <a:gdLst/>
              <a:ahLst/>
              <a:cxnLst/>
              <a:rect l="l" t="t" r="r" b="b"/>
              <a:pathLst>
                <a:path w="3637" h="12910" extrusionOk="0">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4" name="Google Shape;574;p36"/>
            <p:cNvSpPr/>
            <p:nvPr/>
          </p:nvSpPr>
          <p:spPr>
            <a:xfrm>
              <a:off x="689243" y="1631475"/>
              <a:ext cx="1167741" cy="528964"/>
            </a:xfrm>
            <a:custGeom>
              <a:avLst/>
              <a:gdLst/>
              <a:ahLst/>
              <a:cxnLst/>
              <a:rect l="l" t="t" r="r" b="b"/>
              <a:pathLst>
                <a:path w="14579" h="6604" extrusionOk="0">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6"/>
            <p:cNvSpPr/>
            <p:nvPr/>
          </p:nvSpPr>
          <p:spPr>
            <a:xfrm>
              <a:off x="563649" y="1884824"/>
              <a:ext cx="812269" cy="324795"/>
            </a:xfrm>
            <a:custGeom>
              <a:avLst/>
              <a:gdLst/>
              <a:ahLst/>
              <a:cxnLst/>
              <a:rect l="l" t="t" r="r" b="b"/>
              <a:pathLst>
                <a:path w="10141" h="4055" extrusionOk="0">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76" name="Google Shape;576;p36"/>
          <p:cNvGrpSpPr/>
          <p:nvPr/>
        </p:nvGrpSpPr>
        <p:grpSpPr>
          <a:xfrm>
            <a:off x="1691479" y="3069977"/>
            <a:ext cx="4876939" cy="2073563"/>
            <a:chOff x="1190200" y="3318650"/>
            <a:chExt cx="5212075" cy="1372675"/>
          </a:xfrm>
        </p:grpSpPr>
        <p:sp>
          <p:nvSpPr>
            <p:cNvPr id="577" name="Google Shape;577;p36"/>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78" name="Google Shape;578;p36"/>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579" name="Google Shape;579;p36"/>
          <p:cNvSpPr/>
          <p:nvPr/>
        </p:nvSpPr>
        <p:spPr>
          <a:xfrm>
            <a:off x="-27" y="3964102"/>
            <a:ext cx="6779791" cy="1179449"/>
          </a:xfrm>
          <a:custGeom>
            <a:avLst/>
            <a:gdLst/>
            <a:ahLst/>
            <a:cxnLst/>
            <a:rect l="l" t="t" r="r" b="b"/>
            <a:pathLst>
              <a:path w="154578" h="36160" extrusionOk="0">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0" name="Google Shape;580;p36"/>
          <p:cNvSpPr/>
          <p:nvPr/>
        </p:nvSpPr>
        <p:spPr>
          <a:xfrm>
            <a:off x="1132857" y="4583956"/>
            <a:ext cx="8007235" cy="576562"/>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1" name="Google Shape;581;p36"/>
          <p:cNvSpPr/>
          <p:nvPr/>
        </p:nvSpPr>
        <p:spPr>
          <a:xfrm>
            <a:off x="2503387" y="595038"/>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92574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D3389-44BB-45B3-B747-E3FECD661BE4}" type="slidenum">
              <a:rPr lang="en-US">
                <a:solidFill>
                  <a:srgbClr val="81B9C3"/>
                </a:solidFill>
              </a:rPr>
              <a:pPr>
                <a:defRPr/>
              </a:pPr>
              <a:t>‹#›</a:t>
            </a:fld>
            <a:endParaRPr lang="en-US">
              <a:solidFill>
                <a:srgbClr val="81B9C3"/>
              </a:solidFill>
            </a:endParaRPr>
          </a:p>
        </p:txBody>
      </p:sp>
    </p:spTree>
    <p:extLst>
      <p:ext uri="{BB962C8B-B14F-4D97-AF65-F5344CB8AC3E}">
        <p14:creationId xmlns:p14="http://schemas.microsoft.com/office/powerpoint/2010/main" val="18230749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6"/>
        <p:cNvGrpSpPr/>
        <p:nvPr/>
      </p:nvGrpSpPr>
      <p:grpSpPr>
        <a:xfrm>
          <a:off x="0" y="0"/>
          <a:ext cx="0" cy="0"/>
          <a:chOff x="0" y="0"/>
          <a:chExt cx="0" cy="0"/>
        </a:xfrm>
      </p:grpSpPr>
      <p:sp>
        <p:nvSpPr>
          <p:cNvPr id="157" name="Google Shape;157;p10"/>
          <p:cNvSpPr/>
          <p:nvPr/>
        </p:nvSpPr>
        <p:spPr>
          <a:xfrm>
            <a:off x="-11575" y="0"/>
            <a:ext cx="9144000" cy="5143500"/>
          </a:xfrm>
          <a:prstGeom prst="rect">
            <a:avLst/>
          </a:prstGeom>
          <a:solidFill>
            <a:srgbClr val="81B9C3">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txBox="1">
            <a:spLocks noGrp="1"/>
          </p:cNvSpPr>
          <p:nvPr>
            <p:ph type="title"/>
          </p:nvPr>
        </p:nvSpPr>
        <p:spPr>
          <a:xfrm>
            <a:off x="5363600" y="442725"/>
            <a:ext cx="2954700" cy="2256600"/>
          </a:xfrm>
          <a:prstGeom prst="rect">
            <a:avLst/>
          </a:prstGeom>
        </p:spPr>
        <p:txBody>
          <a:bodyPr spcFirstLastPara="1" wrap="square" lIns="91425" tIns="91425" rIns="91425" bIns="91425" anchor="t" anchorCtr="0">
            <a:noAutofit/>
          </a:bodyPr>
          <a:lstStyle>
            <a:lvl1pPr lvl="0" algn="r">
              <a:spcBef>
                <a:spcPts val="0"/>
              </a:spcBef>
              <a:spcAft>
                <a:spcPts val="0"/>
              </a:spcAft>
              <a:buSzPts val="3300"/>
              <a:buNone/>
              <a:defRPr/>
            </a:lvl1pPr>
            <a:lvl2pPr lvl="1">
              <a:spcBef>
                <a:spcPts val="0"/>
              </a:spcBef>
              <a:spcAft>
                <a:spcPts val="0"/>
              </a:spcAft>
              <a:buSzPts val="3300"/>
              <a:buNone/>
              <a:defRPr>
                <a:latin typeface="Didact Gothic"/>
                <a:ea typeface="Didact Gothic"/>
                <a:cs typeface="Didact Gothic"/>
                <a:sym typeface="Didact Gothic"/>
              </a:defRPr>
            </a:lvl2pPr>
            <a:lvl3pPr lvl="2">
              <a:spcBef>
                <a:spcPts val="0"/>
              </a:spcBef>
              <a:spcAft>
                <a:spcPts val="0"/>
              </a:spcAft>
              <a:buSzPts val="3300"/>
              <a:buNone/>
              <a:defRPr>
                <a:latin typeface="Didact Gothic"/>
                <a:ea typeface="Didact Gothic"/>
                <a:cs typeface="Didact Gothic"/>
                <a:sym typeface="Didact Gothic"/>
              </a:defRPr>
            </a:lvl3pPr>
            <a:lvl4pPr lvl="3">
              <a:spcBef>
                <a:spcPts val="0"/>
              </a:spcBef>
              <a:spcAft>
                <a:spcPts val="0"/>
              </a:spcAft>
              <a:buSzPts val="3300"/>
              <a:buNone/>
              <a:defRPr>
                <a:latin typeface="Didact Gothic"/>
                <a:ea typeface="Didact Gothic"/>
                <a:cs typeface="Didact Gothic"/>
                <a:sym typeface="Didact Gothic"/>
              </a:defRPr>
            </a:lvl4pPr>
            <a:lvl5pPr lvl="4">
              <a:spcBef>
                <a:spcPts val="0"/>
              </a:spcBef>
              <a:spcAft>
                <a:spcPts val="0"/>
              </a:spcAft>
              <a:buSzPts val="3300"/>
              <a:buNone/>
              <a:defRPr>
                <a:latin typeface="Didact Gothic"/>
                <a:ea typeface="Didact Gothic"/>
                <a:cs typeface="Didact Gothic"/>
                <a:sym typeface="Didact Gothic"/>
              </a:defRPr>
            </a:lvl5pPr>
            <a:lvl6pPr lvl="5">
              <a:spcBef>
                <a:spcPts val="0"/>
              </a:spcBef>
              <a:spcAft>
                <a:spcPts val="0"/>
              </a:spcAft>
              <a:buSzPts val="3300"/>
              <a:buNone/>
              <a:defRPr>
                <a:latin typeface="Didact Gothic"/>
                <a:ea typeface="Didact Gothic"/>
                <a:cs typeface="Didact Gothic"/>
                <a:sym typeface="Didact Gothic"/>
              </a:defRPr>
            </a:lvl6pPr>
            <a:lvl7pPr lvl="6">
              <a:spcBef>
                <a:spcPts val="0"/>
              </a:spcBef>
              <a:spcAft>
                <a:spcPts val="0"/>
              </a:spcAft>
              <a:buSzPts val="3300"/>
              <a:buNone/>
              <a:defRPr>
                <a:latin typeface="Didact Gothic"/>
                <a:ea typeface="Didact Gothic"/>
                <a:cs typeface="Didact Gothic"/>
                <a:sym typeface="Didact Gothic"/>
              </a:defRPr>
            </a:lvl7pPr>
            <a:lvl8pPr lvl="7">
              <a:spcBef>
                <a:spcPts val="0"/>
              </a:spcBef>
              <a:spcAft>
                <a:spcPts val="0"/>
              </a:spcAft>
              <a:buSzPts val="3300"/>
              <a:buNone/>
              <a:defRPr>
                <a:latin typeface="Didact Gothic"/>
                <a:ea typeface="Didact Gothic"/>
                <a:cs typeface="Didact Gothic"/>
                <a:sym typeface="Didact Gothic"/>
              </a:defRPr>
            </a:lvl8pPr>
            <a:lvl9pPr lvl="8">
              <a:spcBef>
                <a:spcPts val="0"/>
              </a:spcBef>
              <a:spcAft>
                <a:spcPts val="0"/>
              </a:spcAft>
              <a:buSzPts val="3300"/>
              <a:buNone/>
              <a:defRPr>
                <a:latin typeface="Didact Gothic"/>
                <a:ea typeface="Didact Gothic"/>
                <a:cs typeface="Didact Gothic"/>
                <a:sym typeface="Didact Gothic"/>
              </a:defRPr>
            </a:lvl9pPr>
          </a:lstStyle>
          <a:p>
            <a:endParaRPr/>
          </a:p>
        </p:txBody>
      </p:sp>
      <p:sp>
        <p:nvSpPr>
          <p:cNvPr id="159" name="Google Shape;159;p10"/>
          <p:cNvSpPr/>
          <p:nvPr/>
        </p:nvSpPr>
        <p:spPr>
          <a:xfrm>
            <a:off x="0" y="3754926"/>
            <a:ext cx="9140092" cy="1191930"/>
          </a:xfrm>
          <a:custGeom>
            <a:avLst/>
            <a:gdLst/>
            <a:ahLst/>
            <a:cxnLst/>
            <a:rect l="l" t="t" r="r" b="b"/>
            <a:pathLst>
              <a:path w="284960" h="31612" extrusionOk="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0"/>
          <p:cNvGrpSpPr/>
          <p:nvPr/>
        </p:nvGrpSpPr>
        <p:grpSpPr>
          <a:xfrm>
            <a:off x="-27" y="3801993"/>
            <a:ext cx="9144064" cy="1341558"/>
            <a:chOff x="1190200" y="4421950"/>
            <a:chExt cx="5212075" cy="1028250"/>
          </a:xfrm>
        </p:grpSpPr>
        <p:sp>
          <p:nvSpPr>
            <p:cNvPr id="161" name="Google Shape;161;p10"/>
            <p:cNvSpPr/>
            <p:nvPr/>
          </p:nvSpPr>
          <p:spPr>
            <a:xfrm>
              <a:off x="1190200" y="4546200"/>
              <a:ext cx="3864450" cy="904000"/>
            </a:xfrm>
            <a:custGeom>
              <a:avLst/>
              <a:gdLst/>
              <a:ahLst/>
              <a:cxnLst/>
              <a:rect l="l" t="t" r="r" b="b"/>
              <a:pathLst>
                <a:path w="154578" h="36160" extrusionOk="0">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1190200" y="4421950"/>
              <a:ext cx="5212075" cy="1028250"/>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0"/>
          <p:cNvSpPr/>
          <p:nvPr/>
        </p:nvSpPr>
        <p:spPr>
          <a:xfrm>
            <a:off x="666874" y="619863"/>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546"/>
        <p:cNvGrpSpPr/>
        <p:nvPr/>
      </p:nvGrpSpPr>
      <p:grpSpPr>
        <a:xfrm>
          <a:off x="0" y="0"/>
          <a:ext cx="0" cy="0"/>
          <a:chOff x="0" y="0"/>
          <a:chExt cx="0" cy="0"/>
        </a:xfrm>
      </p:grpSpPr>
      <p:grpSp>
        <p:nvGrpSpPr>
          <p:cNvPr id="547" name="Google Shape;547;p35"/>
          <p:cNvGrpSpPr/>
          <p:nvPr/>
        </p:nvGrpSpPr>
        <p:grpSpPr>
          <a:xfrm flipH="1">
            <a:off x="345434" y="2410454"/>
            <a:ext cx="2825890" cy="2094779"/>
            <a:chOff x="3749825" y="1940725"/>
            <a:chExt cx="777775" cy="576550"/>
          </a:xfrm>
        </p:grpSpPr>
        <p:sp>
          <p:nvSpPr>
            <p:cNvPr id="548" name="Google Shape;548;p35"/>
            <p:cNvSpPr/>
            <p:nvPr/>
          </p:nvSpPr>
          <p:spPr>
            <a:xfrm>
              <a:off x="4089750" y="2249550"/>
              <a:ext cx="437850" cy="267725"/>
            </a:xfrm>
            <a:custGeom>
              <a:avLst/>
              <a:gdLst/>
              <a:ahLst/>
              <a:cxnLst/>
              <a:rect l="l" t="t" r="r" b="b"/>
              <a:pathLst>
                <a:path w="17514" h="10709" extrusionOk="0">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847075" y="2021050"/>
              <a:ext cx="428675" cy="326875"/>
            </a:xfrm>
            <a:custGeom>
              <a:avLst/>
              <a:gdLst/>
              <a:ahLst/>
              <a:cxnLst/>
              <a:rect l="l" t="t" r="r" b="b"/>
              <a:pathLst>
                <a:path w="17147" h="13075" extrusionOk="0">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4127275" y="1966025"/>
              <a:ext cx="97600" cy="321075"/>
            </a:xfrm>
            <a:custGeom>
              <a:avLst/>
              <a:gdLst/>
              <a:ahLst/>
              <a:cxnLst/>
              <a:rect l="l" t="t" r="r" b="b"/>
              <a:pathLst>
                <a:path w="3904" h="12843" extrusionOk="0">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087250" y="2064425"/>
              <a:ext cx="20875" cy="63400"/>
            </a:xfrm>
            <a:custGeom>
              <a:avLst/>
              <a:gdLst/>
              <a:ahLst/>
              <a:cxnLst/>
              <a:rect l="l" t="t" r="r" b="b"/>
              <a:pathLst>
                <a:path w="835" h="2536" extrusionOk="0">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204000" y="2078700"/>
              <a:ext cx="25875" cy="81700"/>
            </a:xfrm>
            <a:custGeom>
              <a:avLst/>
              <a:gdLst/>
              <a:ahLst/>
              <a:cxnLst/>
              <a:rect l="l" t="t" r="r" b="b"/>
              <a:pathLst>
                <a:path w="1035" h="3268" extrusionOk="0">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3749825" y="1940725"/>
              <a:ext cx="481725" cy="186950"/>
            </a:xfrm>
            <a:custGeom>
              <a:avLst/>
              <a:gdLst/>
              <a:ahLst/>
              <a:cxnLst/>
              <a:rect l="l" t="t" r="r" b="b"/>
              <a:pathLst>
                <a:path w="19269" h="7478" extrusionOk="0">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4021375" y="2019500"/>
              <a:ext cx="252700" cy="102075"/>
            </a:xfrm>
            <a:custGeom>
              <a:avLst/>
              <a:gdLst/>
              <a:ahLst/>
              <a:cxnLst/>
              <a:rect l="l" t="t" r="r" b="b"/>
              <a:pathLst>
                <a:path w="10108" h="4083" extrusionOk="0">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5"/>
          <p:cNvGrpSpPr/>
          <p:nvPr/>
        </p:nvGrpSpPr>
        <p:grpSpPr>
          <a:xfrm flipH="1">
            <a:off x="5035959" y="2156987"/>
            <a:ext cx="4108092" cy="2524251"/>
            <a:chOff x="1190625" y="2651125"/>
            <a:chExt cx="1883150" cy="1066750"/>
          </a:xfrm>
        </p:grpSpPr>
        <p:sp>
          <p:nvSpPr>
            <p:cNvPr id="556" name="Google Shape;556;p35"/>
            <p:cNvSpPr/>
            <p:nvPr/>
          </p:nvSpPr>
          <p:spPr>
            <a:xfrm>
              <a:off x="1190625" y="2672575"/>
              <a:ext cx="1883150" cy="1004875"/>
            </a:xfrm>
            <a:custGeom>
              <a:avLst/>
              <a:gdLst/>
              <a:ahLst/>
              <a:cxnLst/>
              <a:rect l="l" t="t" r="r" b="b"/>
              <a:pathLst>
                <a:path w="75326" h="40195" extrusionOk="0">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465750" y="2651125"/>
              <a:ext cx="613100" cy="682150"/>
            </a:xfrm>
            <a:custGeom>
              <a:avLst/>
              <a:gdLst/>
              <a:ahLst/>
              <a:cxnLst/>
              <a:rect l="l" t="t" r="r" b="b"/>
              <a:pathLst>
                <a:path w="24524" h="27286" extrusionOk="0">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496625" y="3201425"/>
              <a:ext cx="559200" cy="499050"/>
            </a:xfrm>
            <a:custGeom>
              <a:avLst/>
              <a:gdLst/>
              <a:ahLst/>
              <a:cxnLst/>
              <a:rect l="l" t="t" r="r" b="b"/>
              <a:pathLst>
                <a:path w="22368" h="19962" extrusionOk="0">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357625" y="2962900"/>
              <a:ext cx="711950" cy="571750"/>
            </a:xfrm>
            <a:custGeom>
              <a:avLst/>
              <a:gdLst/>
              <a:ahLst/>
              <a:cxnLst/>
              <a:rect l="l" t="t" r="r" b="b"/>
              <a:pathLst>
                <a:path w="28478" h="22870" extrusionOk="0">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2294850" y="3218675"/>
              <a:ext cx="550850" cy="499200"/>
            </a:xfrm>
            <a:custGeom>
              <a:avLst/>
              <a:gdLst/>
              <a:ahLst/>
              <a:cxnLst/>
              <a:rect l="l" t="t" r="r" b="b"/>
              <a:pathLst>
                <a:path w="22034" h="19968" extrusionOk="0">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5"/>
          <p:cNvSpPr/>
          <p:nvPr/>
        </p:nvSpPr>
        <p:spPr>
          <a:xfrm flipH="1">
            <a:off x="8" y="4075751"/>
            <a:ext cx="9140092" cy="1084854"/>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flipH="1">
            <a:off x="15" y="4348053"/>
            <a:ext cx="8007235" cy="827939"/>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35"/>
          <p:cNvGrpSpPr/>
          <p:nvPr/>
        </p:nvGrpSpPr>
        <p:grpSpPr>
          <a:xfrm flipH="1">
            <a:off x="481363" y="572342"/>
            <a:ext cx="1585314" cy="688546"/>
            <a:chOff x="5207050" y="881000"/>
            <a:chExt cx="1053225" cy="457475"/>
          </a:xfrm>
        </p:grpSpPr>
        <p:sp>
          <p:nvSpPr>
            <p:cNvPr id="564" name="Google Shape;564;p35"/>
            <p:cNvSpPr/>
            <p:nvPr/>
          </p:nvSpPr>
          <p:spPr>
            <a:xfrm>
              <a:off x="5207050" y="1194075"/>
              <a:ext cx="263700" cy="144400"/>
            </a:xfrm>
            <a:custGeom>
              <a:avLst/>
              <a:gdLst/>
              <a:ahLst/>
              <a:cxnLst/>
              <a:rect l="l" t="t" r="r" b="b"/>
              <a:pathLst>
                <a:path w="10548" h="5776" extrusionOk="0">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5769375" y="1054250"/>
              <a:ext cx="490900" cy="284225"/>
            </a:xfrm>
            <a:custGeom>
              <a:avLst/>
              <a:gdLst/>
              <a:ahLst/>
              <a:cxnLst/>
              <a:rect l="l" t="t" r="r" b="b"/>
              <a:pathLst>
                <a:path w="19636" h="11369" extrusionOk="0">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5380300" y="881000"/>
              <a:ext cx="630750" cy="457475"/>
            </a:xfrm>
            <a:custGeom>
              <a:avLst/>
              <a:gdLst/>
              <a:ahLst/>
              <a:cxnLst/>
              <a:rect l="l" t="t" r="r" b="b"/>
              <a:pathLst>
                <a:path w="25230" h="18299" extrusionOk="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flipH="1">
            <a:off x="6537550" y="2171227"/>
            <a:ext cx="2606450" cy="1828132"/>
            <a:chOff x="238125" y="4080125"/>
            <a:chExt cx="2606450" cy="1139875"/>
          </a:xfrm>
        </p:grpSpPr>
        <p:sp>
          <p:nvSpPr>
            <p:cNvPr id="11" name="Google Shape;11;p2"/>
            <p:cNvSpPr/>
            <p:nvPr/>
          </p:nvSpPr>
          <p:spPr>
            <a:xfrm>
              <a:off x="238125" y="4080125"/>
              <a:ext cx="2606450" cy="1139875"/>
            </a:xfrm>
            <a:custGeom>
              <a:avLst/>
              <a:gdLst/>
              <a:ahLst/>
              <a:cxnLst/>
              <a:rect l="l" t="t" r="r" b="b"/>
              <a:pathLst>
                <a:path w="104258" h="45595" extrusionOk="0">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1662150" y="4593075"/>
              <a:ext cx="441525" cy="242425"/>
            </a:xfrm>
            <a:custGeom>
              <a:avLst/>
              <a:gdLst/>
              <a:ahLst/>
              <a:cxnLst/>
              <a:rect l="l" t="t" r="r" b="b"/>
              <a:pathLst>
                <a:path w="17661" h="9697" extrusionOk="0">
                  <a:moveTo>
                    <a:pt x="1" y="0"/>
                  </a:moveTo>
                  <a:lnTo>
                    <a:pt x="17660" y="9696"/>
                  </a:lnTo>
                  <a:lnTo>
                    <a:pt x="11399" y="1702"/>
                  </a:lnTo>
                  <a:lnTo>
                    <a:pt x="1" y="0"/>
                  </a:lnTo>
                  <a:close/>
                </a:path>
              </a:pathLst>
            </a:custGeom>
            <a:solidFill>
              <a:srgbClr val="FFF2CC"/>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260175" y="4920575"/>
              <a:ext cx="499275" cy="299425"/>
            </a:xfrm>
            <a:custGeom>
              <a:avLst/>
              <a:gdLst/>
              <a:ahLst/>
              <a:cxnLst/>
              <a:rect l="l" t="t" r="r" b="b"/>
              <a:pathLst>
                <a:path w="19971" h="11977" extrusionOk="0">
                  <a:moveTo>
                    <a:pt x="1" y="0"/>
                  </a:moveTo>
                  <a:lnTo>
                    <a:pt x="10852" y="11976"/>
                  </a:lnTo>
                  <a:lnTo>
                    <a:pt x="19971" y="11399"/>
                  </a:lnTo>
                  <a:lnTo>
                    <a:pt x="15412" y="2858"/>
                  </a:lnTo>
                  <a:lnTo>
                    <a:pt x="1" y="0"/>
                  </a:lnTo>
                  <a:close/>
                </a:path>
              </a:pathLst>
            </a:custGeom>
            <a:solidFill>
              <a:srgbClr val="FFF2CC"/>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089200" y="4615850"/>
              <a:ext cx="937725" cy="465850"/>
            </a:xfrm>
            <a:custGeom>
              <a:avLst/>
              <a:gdLst/>
              <a:ahLst/>
              <a:cxnLst/>
              <a:rect l="l" t="t" r="r" b="b"/>
              <a:pathLst>
                <a:path w="37509" h="18634" extrusionOk="0">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522300" y="4322550"/>
              <a:ext cx="598825" cy="598050"/>
            </a:xfrm>
            <a:custGeom>
              <a:avLst/>
              <a:gdLst/>
              <a:ahLst/>
              <a:cxnLst/>
              <a:rect l="l" t="t" r="r" b="b"/>
              <a:pathLst>
                <a:path w="23953" h="23922" extrusionOk="0">
                  <a:moveTo>
                    <a:pt x="1" y="0"/>
                  </a:moveTo>
                  <a:lnTo>
                    <a:pt x="7995" y="14803"/>
                  </a:lnTo>
                  <a:lnTo>
                    <a:pt x="23953" y="23921"/>
                  </a:lnTo>
                  <a:lnTo>
                    <a:pt x="23953" y="23921"/>
                  </a:lnTo>
                  <a:lnTo>
                    <a:pt x="14834" y="11399"/>
                  </a:lnTo>
                  <a:lnTo>
                    <a:pt x="1"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38125" y="4270875"/>
              <a:ext cx="2122400" cy="949125"/>
            </a:xfrm>
            <a:custGeom>
              <a:avLst/>
              <a:gdLst/>
              <a:ahLst/>
              <a:cxnLst/>
              <a:rect l="l" t="t" r="r" b="b"/>
              <a:pathLst>
                <a:path w="84896" h="37965" extrusionOk="0">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7" name="Google Shape;17;p2"/>
          <p:cNvGrpSpPr/>
          <p:nvPr/>
        </p:nvGrpSpPr>
        <p:grpSpPr>
          <a:xfrm flipH="1">
            <a:off x="1114014" y="2792769"/>
            <a:ext cx="4848242" cy="2288174"/>
            <a:chOff x="4147750" y="3013250"/>
            <a:chExt cx="3214375" cy="1443825"/>
          </a:xfrm>
        </p:grpSpPr>
        <p:sp>
          <p:nvSpPr>
            <p:cNvPr id="18" name="Google Shape;18;p2"/>
            <p:cNvSpPr/>
            <p:nvPr/>
          </p:nvSpPr>
          <p:spPr>
            <a:xfrm>
              <a:off x="4147750" y="3013250"/>
              <a:ext cx="3214375" cy="1443825"/>
            </a:xfrm>
            <a:custGeom>
              <a:avLst/>
              <a:gdLst/>
              <a:ahLst/>
              <a:cxnLst/>
              <a:rect l="l" t="t" r="r" b="b"/>
              <a:pathLst>
                <a:path w="128575" h="57753" extrusionOk="0">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4256425" y="3013250"/>
              <a:ext cx="3105700" cy="1443825"/>
            </a:xfrm>
            <a:custGeom>
              <a:avLst/>
              <a:gdLst/>
              <a:ahLst/>
              <a:cxnLst/>
              <a:rect l="l" t="t" r="r" b="b"/>
              <a:pathLst>
                <a:path w="124228" h="57753" extrusionOk="0">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4363575" y="3788350"/>
              <a:ext cx="680875" cy="208975"/>
            </a:xfrm>
            <a:custGeom>
              <a:avLst/>
              <a:gdLst/>
              <a:ahLst/>
              <a:cxnLst/>
              <a:rect l="l" t="t" r="r" b="b"/>
              <a:pathLst>
                <a:path w="27235" h="8359" extrusionOk="0">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5244275" y="3124950"/>
              <a:ext cx="80575" cy="663425"/>
            </a:xfrm>
            <a:custGeom>
              <a:avLst/>
              <a:gdLst/>
              <a:ahLst/>
              <a:cxnLst/>
              <a:rect l="l" t="t" r="r" b="b"/>
              <a:pathLst>
                <a:path w="3223" h="26537" extrusionOk="0">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5409950" y="3148525"/>
              <a:ext cx="133000" cy="699100"/>
            </a:xfrm>
            <a:custGeom>
              <a:avLst/>
              <a:gdLst/>
              <a:ahLst/>
              <a:cxnLst/>
              <a:rect l="l" t="t" r="r" b="b"/>
              <a:pathLst>
                <a:path w="5320" h="27964" extrusionOk="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5409950" y="3925875"/>
              <a:ext cx="522825" cy="98825"/>
            </a:xfrm>
            <a:custGeom>
              <a:avLst/>
              <a:gdLst/>
              <a:ahLst/>
              <a:cxnLst/>
              <a:rect l="l" t="t" r="r" b="b"/>
              <a:pathLst>
                <a:path w="20913" h="3953" extrusionOk="0">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24" name="Google Shape;24;p2"/>
          <p:cNvGrpSpPr/>
          <p:nvPr/>
        </p:nvGrpSpPr>
        <p:grpSpPr>
          <a:xfrm>
            <a:off x="1802688" y="3543825"/>
            <a:ext cx="5212075" cy="1372675"/>
            <a:chOff x="1190200" y="3318650"/>
            <a:chExt cx="5212075" cy="1372675"/>
          </a:xfrm>
        </p:grpSpPr>
        <p:sp>
          <p:nvSpPr>
            <p:cNvPr id="25" name="Google Shape;25;p2"/>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27" name="Google Shape;27;p2"/>
          <p:cNvGrpSpPr/>
          <p:nvPr/>
        </p:nvGrpSpPr>
        <p:grpSpPr>
          <a:xfrm>
            <a:off x="4948371" y="2483725"/>
            <a:ext cx="4191730" cy="2115700"/>
            <a:chOff x="1870675" y="3231925"/>
            <a:chExt cx="4531600" cy="2115700"/>
          </a:xfrm>
        </p:grpSpPr>
        <p:sp>
          <p:nvSpPr>
            <p:cNvPr id="28" name="Google Shape;28;p2"/>
            <p:cNvSpPr/>
            <p:nvPr/>
          </p:nvSpPr>
          <p:spPr>
            <a:xfrm>
              <a:off x="1870675" y="3231925"/>
              <a:ext cx="4531600" cy="2115700"/>
            </a:xfrm>
            <a:custGeom>
              <a:avLst/>
              <a:gdLst/>
              <a:ahLst/>
              <a:cxnLst/>
              <a:rect l="l" t="t" r="r" b="b"/>
              <a:pathLst>
                <a:path w="181264" h="84628" extrusionOk="0">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1870675" y="3231925"/>
              <a:ext cx="2803700" cy="1868850"/>
            </a:xfrm>
            <a:custGeom>
              <a:avLst/>
              <a:gdLst/>
              <a:ahLst/>
              <a:cxnLst/>
              <a:rect l="l" t="t" r="r" b="b"/>
              <a:pathLst>
                <a:path w="112148" h="74754" extrusionOk="0">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30" name="Google Shape;30;p2"/>
          <p:cNvSpPr/>
          <p:nvPr/>
        </p:nvSpPr>
        <p:spPr>
          <a:xfrm>
            <a:off x="-27" y="3801993"/>
            <a:ext cx="9144064" cy="1341558"/>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3529025" y="-998350"/>
            <a:ext cx="1759434" cy="1759372"/>
          </a:xfrm>
          <a:custGeom>
            <a:avLst/>
            <a:gdLst/>
            <a:ahLst/>
            <a:cxnLst/>
            <a:rect l="l" t="t" r="r" b="b"/>
            <a:pathLst>
              <a:path w="28178" h="28177" extrusionOk="0">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1139826" y="359375"/>
            <a:ext cx="1227422" cy="447315"/>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33" name="Google Shape;33;p2"/>
          <p:cNvGrpSpPr/>
          <p:nvPr/>
        </p:nvGrpSpPr>
        <p:grpSpPr>
          <a:xfrm>
            <a:off x="0" y="4225630"/>
            <a:ext cx="9140092" cy="934888"/>
            <a:chOff x="238125" y="3373125"/>
            <a:chExt cx="7124000" cy="1846875"/>
          </a:xfrm>
        </p:grpSpPr>
        <p:sp>
          <p:nvSpPr>
            <p:cNvPr id="34" name="Google Shape;34;p2"/>
            <p:cNvSpPr/>
            <p:nvPr/>
          </p:nvSpPr>
          <p:spPr>
            <a:xfrm>
              <a:off x="238125" y="3373125"/>
              <a:ext cx="7124000" cy="1846875"/>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1121100" y="4081000"/>
              <a:ext cx="6241025" cy="1139000"/>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36" name="Google Shape;36;p2"/>
          <p:cNvSpPr txBox="1">
            <a:spLocks noGrp="1"/>
          </p:cNvSpPr>
          <p:nvPr>
            <p:ph type="ctrTitle"/>
          </p:nvPr>
        </p:nvSpPr>
        <p:spPr>
          <a:xfrm>
            <a:off x="713225" y="995950"/>
            <a:ext cx="4597500" cy="1665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00">
                <a:solidFill>
                  <a:srgbClr val="16343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2661550"/>
            <a:ext cx="4597500" cy="44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solidFill>
                  <a:srgbClr val="16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subTitle" idx="2"/>
          </p:nvPr>
        </p:nvSpPr>
        <p:spPr>
          <a:xfrm>
            <a:off x="6983275" y="548650"/>
            <a:ext cx="1416000" cy="4473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solidFill>
                  <a:srgbClr val="1634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3363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flipH="1">
            <a:off x="3723268" y="2759313"/>
            <a:ext cx="5420722" cy="2384188"/>
            <a:chOff x="4147750" y="3013250"/>
            <a:chExt cx="3214375" cy="1443825"/>
          </a:xfrm>
        </p:grpSpPr>
        <p:sp>
          <p:nvSpPr>
            <p:cNvPr id="41" name="Google Shape;41;p3"/>
            <p:cNvSpPr/>
            <p:nvPr/>
          </p:nvSpPr>
          <p:spPr>
            <a:xfrm>
              <a:off x="4147750" y="3013250"/>
              <a:ext cx="3214375" cy="1443825"/>
            </a:xfrm>
            <a:custGeom>
              <a:avLst/>
              <a:gdLst/>
              <a:ahLst/>
              <a:cxnLst/>
              <a:rect l="l" t="t" r="r" b="b"/>
              <a:pathLst>
                <a:path w="128575" h="57753" extrusionOk="0">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4256425" y="3013250"/>
              <a:ext cx="3105700" cy="1443825"/>
            </a:xfrm>
            <a:custGeom>
              <a:avLst/>
              <a:gdLst/>
              <a:ahLst/>
              <a:cxnLst/>
              <a:rect l="l" t="t" r="r" b="b"/>
              <a:pathLst>
                <a:path w="124228" h="57753" extrusionOk="0">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4363575" y="3788350"/>
              <a:ext cx="680875" cy="208975"/>
            </a:xfrm>
            <a:custGeom>
              <a:avLst/>
              <a:gdLst/>
              <a:ahLst/>
              <a:cxnLst/>
              <a:rect l="l" t="t" r="r" b="b"/>
              <a:pathLst>
                <a:path w="27235" h="8359" extrusionOk="0">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5244275" y="3124950"/>
              <a:ext cx="80575" cy="663425"/>
            </a:xfrm>
            <a:custGeom>
              <a:avLst/>
              <a:gdLst/>
              <a:ahLst/>
              <a:cxnLst/>
              <a:rect l="l" t="t" r="r" b="b"/>
              <a:pathLst>
                <a:path w="3223" h="26537" extrusionOk="0">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5409950" y="3148525"/>
              <a:ext cx="133000" cy="699100"/>
            </a:xfrm>
            <a:custGeom>
              <a:avLst/>
              <a:gdLst/>
              <a:ahLst/>
              <a:cxnLst/>
              <a:rect l="l" t="t" r="r" b="b"/>
              <a:pathLst>
                <a:path w="5320" h="27964" extrusionOk="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5409950" y="3925875"/>
              <a:ext cx="522825" cy="98825"/>
            </a:xfrm>
            <a:custGeom>
              <a:avLst/>
              <a:gdLst/>
              <a:ahLst/>
              <a:cxnLst/>
              <a:rect l="l" t="t" r="r" b="b"/>
              <a:pathLst>
                <a:path w="20913" h="3953" extrusionOk="0">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47" name="Google Shape;47;p3"/>
          <p:cNvGrpSpPr/>
          <p:nvPr/>
        </p:nvGrpSpPr>
        <p:grpSpPr>
          <a:xfrm flipH="1">
            <a:off x="0" y="4225630"/>
            <a:ext cx="9140092" cy="934888"/>
            <a:chOff x="238125" y="3373125"/>
            <a:chExt cx="7124000" cy="1846875"/>
          </a:xfrm>
        </p:grpSpPr>
        <p:sp>
          <p:nvSpPr>
            <p:cNvPr id="48" name="Google Shape;48;p3"/>
            <p:cNvSpPr/>
            <p:nvPr/>
          </p:nvSpPr>
          <p:spPr>
            <a:xfrm>
              <a:off x="238125" y="3373125"/>
              <a:ext cx="7124000" cy="1846875"/>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spcFirstLastPara="1" wrap="square" lIns="91425" tIns="91425" rIns="91425" bIns="91425" anchor="ctr" anchorCtr="0">
              <a:noAutofit/>
            </a:bodyPr>
            <a:lstStyle/>
            <a:p>
              <a:endParaRPr/>
            </a:p>
          </p:txBody>
        </p:sp>
        <p:sp>
          <p:nvSpPr>
            <p:cNvPr id="49" name="Google Shape;49;p3"/>
            <p:cNvSpPr/>
            <p:nvPr/>
          </p:nvSpPr>
          <p:spPr>
            <a:xfrm>
              <a:off x="1121100" y="4081000"/>
              <a:ext cx="6241025" cy="1139000"/>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50" name="Google Shape;50;p3"/>
          <p:cNvSpPr/>
          <p:nvPr/>
        </p:nvSpPr>
        <p:spPr>
          <a:xfrm>
            <a:off x="6358525" y="-755113"/>
            <a:ext cx="1759434" cy="1759372"/>
          </a:xfrm>
          <a:custGeom>
            <a:avLst/>
            <a:gdLst/>
            <a:ahLst/>
            <a:cxnLst/>
            <a:rect l="l" t="t" r="r" b="b"/>
            <a:pathLst>
              <a:path w="28178" h="28177" extrusionOk="0">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1" name="Google Shape;51;p3"/>
          <p:cNvSpPr/>
          <p:nvPr/>
        </p:nvSpPr>
        <p:spPr>
          <a:xfrm>
            <a:off x="2672424" y="441525"/>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 name="Google Shape;52;p3"/>
          <p:cNvSpPr txBox="1">
            <a:spLocks noGrp="1"/>
          </p:cNvSpPr>
          <p:nvPr>
            <p:ph type="title"/>
          </p:nvPr>
        </p:nvSpPr>
        <p:spPr>
          <a:xfrm>
            <a:off x="713225" y="2292238"/>
            <a:ext cx="3928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3"/>
          <p:cNvSpPr txBox="1">
            <a:spLocks noGrp="1"/>
          </p:cNvSpPr>
          <p:nvPr>
            <p:ph type="subTitle" idx="1"/>
          </p:nvPr>
        </p:nvSpPr>
        <p:spPr>
          <a:xfrm>
            <a:off x="713216" y="3233938"/>
            <a:ext cx="2684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p3"/>
          <p:cNvSpPr txBox="1">
            <a:spLocks noGrp="1"/>
          </p:cNvSpPr>
          <p:nvPr>
            <p:ph type="title" idx="2" hasCustomPrompt="1"/>
          </p:nvPr>
        </p:nvSpPr>
        <p:spPr>
          <a:xfrm>
            <a:off x="758700" y="1212063"/>
            <a:ext cx="26844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8900">
                <a:solidFill>
                  <a:schemeClr val="lt2"/>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spTree>
    <p:extLst>
      <p:ext uri="{BB962C8B-B14F-4D97-AF65-F5344CB8AC3E}">
        <p14:creationId xmlns:p14="http://schemas.microsoft.com/office/powerpoint/2010/main" val="408798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6"/>
        <p:cNvGrpSpPr/>
        <p:nvPr/>
      </p:nvGrpSpPr>
      <p:grpSpPr>
        <a:xfrm>
          <a:off x="0" y="0"/>
          <a:ext cx="0" cy="0"/>
          <a:chOff x="0" y="0"/>
          <a:chExt cx="0" cy="0"/>
        </a:xfrm>
      </p:grpSpPr>
      <p:sp>
        <p:nvSpPr>
          <p:cNvPr id="157" name="Google Shape;157;p10"/>
          <p:cNvSpPr/>
          <p:nvPr/>
        </p:nvSpPr>
        <p:spPr>
          <a:xfrm>
            <a:off x="-11575" y="0"/>
            <a:ext cx="9144000" cy="5143500"/>
          </a:xfrm>
          <a:prstGeom prst="rect">
            <a:avLst/>
          </a:prstGeom>
          <a:solidFill>
            <a:srgbClr val="81B9C3">
              <a:alpha val="50890"/>
            </a:srgbClr>
          </a:solidFill>
          <a:ln>
            <a:noFill/>
          </a:ln>
        </p:spPr>
        <p:txBody>
          <a:bodyPr spcFirstLastPara="1" wrap="square" lIns="91425" tIns="91425" rIns="91425" bIns="91425" anchor="ctr" anchorCtr="0">
            <a:noAutofit/>
          </a:bodyPr>
          <a:lstStyle/>
          <a:p>
            <a:endParaRPr/>
          </a:p>
        </p:txBody>
      </p:sp>
      <p:sp>
        <p:nvSpPr>
          <p:cNvPr id="158" name="Google Shape;158;p10"/>
          <p:cNvSpPr txBox="1">
            <a:spLocks noGrp="1"/>
          </p:cNvSpPr>
          <p:nvPr>
            <p:ph type="title"/>
          </p:nvPr>
        </p:nvSpPr>
        <p:spPr>
          <a:xfrm>
            <a:off x="5363600" y="442725"/>
            <a:ext cx="2954700" cy="2256600"/>
          </a:xfrm>
          <a:prstGeom prst="rect">
            <a:avLst/>
          </a:prstGeom>
        </p:spPr>
        <p:txBody>
          <a:bodyPr spcFirstLastPara="1" wrap="square" lIns="91425" tIns="91425" rIns="91425" bIns="91425" anchor="t" anchorCtr="0">
            <a:noAutofit/>
          </a:bodyPr>
          <a:lstStyle>
            <a:lvl1pPr lvl="0" algn="r">
              <a:spcBef>
                <a:spcPts val="0"/>
              </a:spcBef>
              <a:spcAft>
                <a:spcPts val="0"/>
              </a:spcAft>
              <a:buSzPts val="3300"/>
              <a:buNone/>
              <a:defRPr/>
            </a:lvl1pPr>
            <a:lvl2pPr lvl="1">
              <a:spcBef>
                <a:spcPts val="0"/>
              </a:spcBef>
              <a:spcAft>
                <a:spcPts val="0"/>
              </a:spcAft>
              <a:buSzPts val="3300"/>
              <a:buNone/>
              <a:defRPr>
                <a:latin typeface="Didact Gothic"/>
                <a:ea typeface="Didact Gothic"/>
                <a:cs typeface="Didact Gothic"/>
                <a:sym typeface="Didact Gothic"/>
              </a:defRPr>
            </a:lvl2pPr>
            <a:lvl3pPr lvl="2">
              <a:spcBef>
                <a:spcPts val="0"/>
              </a:spcBef>
              <a:spcAft>
                <a:spcPts val="0"/>
              </a:spcAft>
              <a:buSzPts val="3300"/>
              <a:buNone/>
              <a:defRPr>
                <a:latin typeface="Didact Gothic"/>
                <a:ea typeface="Didact Gothic"/>
                <a:cs typeface="Didact Gothic"/>
                <a:sym typeface="Didact Gothic"/>
              </a:defRPr>
            </a:lvl3pPr>
            <a:lvl4pPr lvl="3">
              <a:spcBef>
                <a:spcPts val="0"/>
              </a:spcBef>
              <a:spcAft>
                <a:spcPts val="0"/>
              </a:spcAft>
              <a:buSzPts val="3300"/>
              <a:buNone/>
              <a:defRPr>
                <a:latin typeface="Didact Gothic"/>
                <a:ea typeface="Didact Gothic"/>
                <a:cs typeface="Didact Gothic"/>
                <a:sym typeface="Didact Gothic"/>
              </a:defRPr>
            </a:lvl4pPr>
            <a:lvl5pPr lvl="4">
              <a:spcBef>
                <a:spcPts val="0"/>
              </a:spcBef>
              <a:spcAft>
                <a:spcPts val="0"/>
              </a:spcAft>
              <a:buSzPts val="3300"/>
              <a:buNone/>
              <a:defRPr>
                <a:latin typeface="Didact Gothic"/>
                <a:ea typeface="Didact Gothic"/>
                <a:cs typeface="Didact Gothic"/>
                <a:sym typeface="Didact Gothic"/>
              </a:defRPr>
            </a:lvl5pPr>
            <a:lvl6pPr lvl="5">
              <a:spcBef>
                <a:spcPts val="0"/>
              </a:spcBef>
              <a:spcAft>
                <a:spcPts val="0"/>
              </a:spcAft>
              <a:buSzPts val="3300"/>
              <a:buNone/>
              <a:defRPr>
                <a:latin typeface="Didact Gothic"/>
                <a:ea typeface="Didact Gothic"/>
                <a:cs typeface="Didact Gothic"/>
                <a:sym typeface="Didact Gothic"/>
              </a:defRPr>
            </a:lvl6pPr>
            <a:lvl7pPr lvl="6">
              <a:spcBef>
                <a:spcPts val="0"/>
              </a:spcBef>
              <a:spcAft>
                <a:spcPts val="0"/>
              </a:spcAft>
              <a:buSzPts val="3300"/>
              <a:buNone/>
              <a:defRPr>
                <a:latin typeface="Didact Gothic"/>
                <a:ea typeface="Didact Gothic"/>
                <a:cs typeface="Didact Gothic"/>
                <a:sym typeface="Didact Gothic"/>
              </a:defRPr>
            </a:lvl7pPr>
            <a:lvl8pPr lvl="7">
              <a:spcBef>
                <a:spcPts val="0"/>
              </a:spcBef>
              <a:spcAft>
                <a:spcPts val="0"/>
              </a:spcAft>
              <a:buSzPts val="3300"/>
              <a:buNone/>
              <a:defRPr>
                <a:latin typeface="Didact Gothic"/>
                <a:ea typeface="Didact Gothic"/>
                <a:cs typeface="Didact Gothic"/>
                <a:sym typeface="Didact Gothic"/>
              </a:defRPr>
            </a:lvl8pPr>
            <a:lvl9pPr lvl="8">
              <a:spcBef>
                <a:spcPts val="0"/>
              </a:spcBef>
              <a:spcAft>
                <a:spcPts val="0"/>
              </a:spcAft>
              <a:buSzPts val="3300"/>
              <a:buNone/>
              <a:defRPr>
                <a:latin typeface="Didact Gothic"/>
                <a:ea typeface="Didact Gothic"/>
                <a:cs typeface="Didact Gothic"/>
                <a:sym typeface="Didact Gothic"/>
              </a:defRPr>
            </a:lvl9pPr>
          </a:lstStyle>
          <a:p>
            <a:endParaRPr/>
          </a:p>
        </p:txBody>
      </p:sp>
      <p:sp>
        <p:nvSpPr>
          <p:cNvPr id="159" name="Google Shape;159;p10"/>
          <p:cNvSpPr/>
          <p:nvPr/>
        </p:nvSpPr>
        <p:spPr>
          <a:xfrm>
            <a:off x="0" y="3754926"/>
            <a:ext cx="9140092" cy="1191930"/>
          </a:xfrm>
          <a:custGeom>
            <a:avLst/>
            <a:gdLst/>
            <a:ahLst/>
            <a:cxnLst/>
            <a:rect l="l" t="t" r="r" b="b"/>
            <a:pathLst>
              <a:path w="284960" h="31612" extrusionOk="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60" name="Google Shape;160;p10"/>
          <p:cNvGrpSpPr/>
          <p:nvPr/>
        </p:nvGrpSpPr>
        <p:grpSpPr>
          <a:xfrm>
            <a:off x="-27" y="3801993"/>
            <a:ext cx="9144064" cy="1341558"/>
            <a:chOff x="1190200" y="4421950"/>
            <a:chExt cx="5212075" cy="1028250"/>
          </a:xfrm>
        </p:grpSpPr>
        <p:sp>
          <p:nvSpPr>
            <p:cNvPr id="161" name="Google Shape;161;p10"/>
            <p:cNvSpPr/>
            <p:nvPr/>
          </p:nvSpPr>
          <p:spPr>
            <a:xfrm>
              <a:off x="1190200" y="4546200"/>
              <a:ext cx="3864450" cy="904000"/>
            </a:xfrm>
            <a:custGeom>
              <a:avLst/>
              <a:gdLst/>
              <a:ahLst/>
              <a:cxnLst/>
              <a:rect l="l" t="t" r="r" b="b"/>
              <a:pathLst>
                <a:path w="154578" h="36160" extrusionOk="0">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2" name="Google Shape;162;p10"/>
            <p:cNvSpPr/>
            <p:nvPr/>
          </p:nvSpPr>
          <p:spPr>
            <a:xfrm>
              <a:off x="1190200" y="4421950"/>
              <a:ext cx="5212075" cy="1028250"/>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63" name="Google Shape;163;p10"/>
          <p:cNvSpPr/>
          <p:nvPr/>
        </p:nvSpPr>
        <p:spPr>
          <a:xfrm>
            <a:off x="666874" y="619863"/>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2798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24001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1"/>
        <p:cNvGrpSpPr/>
        <p:nvPr/>
      </p:nvGrpSpPr>
      <p:grpSpPr>
        <a:xfrm>
          <a:off x="0" y="0"/>
          <a:ext cx="0" cy="0"/>
          <a:chOff x="0" y="0"/>
          <a:chExt cx="0" cy="0"/>
        </a:xfrm>
      </p:grpSpPr>
      <p:grpSp>
        <p:nvGrpSpPr>
          <p:cNvPr id="362" name="Google Shape;362;p25"/>
          <p:cNvGrpSpPr/>
          <p:nvPr/>
        </p:nvGrpSpPr>
        <p:grpSpPr>
          <a:xfrm flipH="1">
            <a:off x="83125" y="3450335"/>
            <a:ext cx="5170600" cy="1464479"/>
            <a:chOff x="98175" y="3173800"/>
            <a:chExt cx="4484475" cy="1656650"/>
          </a:xfrm>
        </p:grpSpPr>
        <p:sp>
          <p:nvSpPr>
            <p:cNvPr id="363" name="Google Shape;363;p25"/>
            <p:cNvSpPr/>
            <p:nvPr/>
          </p:nvSpPr>
          <p:spPr>
            <a:xfrm>
              <a:off x="1632400" y="3689025"/>
              <a:ext cx="2950250" cy="1141425"/>
            </a:xfrm>
            <a:custGeom>
              <a:avLst/>
              <a:gdLst/>
              <a:ahLst/>
              <a:cxnLst/>
              <a:rect l="l" t="t" r="r" b="b"/>
              <a:pathLst>
                <a:path w="118010" h="45657" extrusionOk="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25"/>
            <p:cNvSpPr/>
            <p:nvPr/>
          </p:nvSpPr>
          <p:spPr>
            <a:xfrm>
              <a:off x="2683825" y="4232525"/>
              <a:ext cx="417450" cy="372475"/>
            </a:xfrm>
            <a:custGeom>
              <a:avLst/>
              <a:gdLst/>
              <a:ahLst/>
              <a:cxnLst/>
              <a:rect l="l" t="t" r="r" b="b"/>
              <a:pathLst>
                <a:path w="16698" h="14899" extrusionOk="0">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5" name="Google Shape;365;p25"/>
            <p:cNvSpPr/>
            <p:nvPr/>
          </p:nvSpPr>
          <p:spPr>
            <a:xfrm>
              <a:off x="2900375" y="4316750"/>
              <a:ext cx="283525" cy="348400"/>
            </a:xfrm>
            <a:custGeom>
              <a:avLst/>
              <a:gdLst/>
              <a:ahLst/>
              <a:cxnLst/>
              <a:rect l="l" t="t" r="r" b="b"/>
              <a:pathLst>
                <a:path w="11341" h="13936" extrusionOk="0">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6" name="Google Shape;366;p25"/>
            <p:cNvSpPr/>
            <p:nvPr/>
          </p:nvSpPr>
          <p:spPr>
            <a:xfrm>
              <a:off x="3810550" y="4516050"/>
              <a:ext cx="3675" cy="2625"/>
            </a:xfrm>
            <a:custGeom>
              <a:avLst/>
              <a:gdLst/>
              <a:ahLst/>
              <a:cxnLst/>
              <a:rect l="l" t="t" r="r" b="b"/>
              <a:pathLst>
                <a:path w="147" h="105" extrusionOk="0">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7" name="Google Shape;367;p25"/>
            <p:cNvSpPr/>
            <p:nvPr/>
          </p:nvSpPr>
          <p:spPr>
            <a:xfrm>
              <a:off x="3810550" y="4516050"/>
              <a:ext cx="3675" cy="2625"/>
            </a:xfrm>
            <a:custGeom>
              <a:avLst/>
              <a:gdLst/>
              <a:ahLst/>
              <a:cxnLst/>
              <a:rect l="l" t="t" r="r" b="b"/>
              <a:pathLst>
                <a:path w="147" h="105" extrusionOk="0">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8" name="Google Shape;368;p25"/>
            <p:cNvSpPr/>
            <p:nvPr/>
          </p:nvSpPr>
          <p:spPr>
            <a:xfrm>
              <a:off x="3163475" y="4309950"/>
              <a:ext cx="288250" cy="435750"/>
            </a:xfrm>
            <a:custGeom>
              <a:avLst/>
              <a:gdLst/>
              <a:ahLst/>
              <a:cxnLst/>
              <a:rect l="l" t="t" r="r" b="b"/>
              <a:pathLst>
                <a:path w="11530" h="17430" extrusionOk="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9" name="Google Shape;369;p25"/>
            <p:cNvSpPr/>
            <p:nvPr/>
          </p:nvSpPr>
          <p:spPr>
            <a:xfrm>
              <a:off x="2000125" y="4686050"/>
              <a:ext cx="2505625" cy="134450"/>
            </a:xfrm>
            <a:custGeom>
              <a:avLst/>
              <a:gdLst/>
              <a:ahLst/>
              <a:cxnLst/>
              <a:rect l="l" t="t" r="r" b="b"/>
              <a:pathLst>
                <a:path w="100225" h="5378" extrusionOk="0">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0" name="Google Shape;370;p25"/>
            <p:cNvSpPr/>
            <p:nvPr/>
          </p:nvSpPr>
          <p:spPr>
            <a:xfrm>
              <a:off x="3097050" y="4233575"/>
              <a:ext cx="72225" cy="96800"/>
            </a:xfrm>
            <a:custGeom>
              <a:avLst/>
              <a:gdLst/>
              <a:ahLst/>
              <a:cxnLst/>
              <a:rect l="l" t="t" r="r" b="b"/>
              <a:pathLst>
                <a:path w="2889" h="3872" extrusionOk="0">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1" name="Google Shape;371;p25"/>
            <p:cNvSpPr/>
            <p:nvPr/>
          </p:nvSpPr>
          <p:spPr>
            <a:xfrm>
              <a:off x="3430775" y="4473150"/>
              <a:ext cx="461925" cy="285625"/>
            </a:xfrm>
            <a:custGeom>
              <a:avLst/>
              <a:gdLst/>
              <a:ahLst/>
              <a:cxnLst/>
              <a:rect l="l" t="t" r="r" b="b"/>
              <a:pathLst>
                <a:path w="18477" h="11425" extrusionOk="0">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2" name="Google Shape;372;p25"/>
            <p:cNvSpPr/>
            <p:nvPr/>
          </p:nvSpPr>
          <p:spPr>
            <a:xfrm>
              <a:off x="2967325" y="4179700"/>
              <a:ext cx="325925" cy="223900"/>
            </a:xfrm>
            <a:custGeom>
              <a:avLst/>
              <a:gdLst/>
              <a:ahLst/>
              <a:cxnLst/>
              <a:rect l="l" t="t" r="r" b="b"/>
              <a:pathLst>
                <a:path w="13037" h="8956" extrusionOk="0">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3" name="Google Shape;373;p25"/>
            <p:cNvSpPr/>
            <p:nvPr/>
          </p:nvSpPr>
          <p:spPr>
            <a:xfrm>
              <a:off x="2683825" y="4232525"/>
              <a:ext cx="417450" cy="372475"/>
            </a:xfrm>
            <a:custGeom>
              <a:avLst/>
              <a:gdLst/>
              <a:ahLst/>
              <a:cxnLst/>
              <a:rect l="l" t="t" r="r" b="b"/>
              <a:pathLst>
                <a:path w="16698" h="14899" extrusionOk="0">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4" name="Google Shape;374;p25"/>
            <p:cNvSpPr/>
            <p:nvPr/>
          </p:nvSpPr>
          <p:spPr>
            <a:xfrm>
              <a:off x="2795750" y="4232525"/>
              <a:ext cx="305525" cy="372475"/>
            </a:xfrm>
            <a:custGeom>
              <a:avLst/>
              <a:gdLst/>
              <a:ahLst/>
              <a:cxnLst/>
              <a:rect l="l" t="t" r="r" b="b"/>
              <a:pathLst>
                <a:path w="12221" h="14899" extrusionOk="0">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5" name="Google Shape;375;p25"/>
            <p:cNvSpPr/>
            <p:nvPr/>
          </p:nvSpPr>
          <p:spPr>
            <a:xfrm>
              <a:off x="2837075" y="4282225"/>
              <a:ext cx="330625" cy="392325"/>
            </a:xfrm>
            <a:custGeom>
              <a:avLst/>
              <a:gdLst/>
              <a:ahLst/>
              <a:cxnLst/>
              <a:rect l="l" t="t" r="r" b="b"/>
              <a:pathLst>
                <a:path w="13225" h="15693" extrusionOk="0">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6" name="Google Shape;376;p25"/>
            <p:cNvSpPr/>
            <p:nvPr/>
          </p:nvSpPr>
          <p:spPr>
            <a:xfrm>
              <a:off x="2900375" y="4316750"/>
              <a:ext cx="283525" cy="348400"/>
            </a:xfrm>
            <a:custGeom>
              <a:avLst/>
              <a:gdLst/>
              <a:ahLst/>
              <a:cxnLst/>
              <a:rect l="l" t="t" r="r" b="b"/>
              <a:pathLst>
                <a:path w="11341" h="13936" extrusionOk="0">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7" name="Google Shape;377;p25"/>
            <p:cNvSpPr/>
            <p:nvPr/>
          </p:nvSpPr>
          <p:spPr>
            <a:xfrm>
              <a:off x="2900375" y="4315175"/>
              <a:ext cx="285100" cy="349975"/>
            </a:xfrm>
            <a:custGeom>
              <a:avLst/>
              <a:gdLst/>
              <a:ahLst/>
              <a:cxnLst/>
              <a:rect l="l" t="t" r="r" b="b"/>
              <a:pathLst>
                <a:path w="11404" h="13999" extrusionOk="0">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8" name="Google Shape;378;p25"/>
            <p:cNvSpPr/>
            <p:nvPr/>
          </p:nvSpPr>
          <p:spPr>
            <a:xfrm>
              <a:off x="3297925" y="4451700"/>
              <a:ext cx="336375" cy="157475"/>
            </a:xfrm>
            <a:custGeom>
              <a:avLst/>
              <a:gdLst/>
              <a:ahLst/>
              <a:cxnLst/>
              <a:rect l="l" t="t" r="r" b="b"/>
              <a:pathLst>
                <a:path w="13455" h="6299" extrusionOk="0">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9" name="Google Shape;379;p25"/>
            <p:cNvSpPr/>
            <p:nvPr/>
          </p:nvSpPr>
          <p:spPr>
            <a:xfrm>
              <a:off x="98175" y="3173800"/>
              <a:ext cx="4056075" cy="1651400"/>
            </a:xfrm>
            <a:custGeom>
              <a:avLst/>
              <a:gdLst/>
              <a:ahLst/>
              <a:cxnLst/>
              <a:rect l="l" t="t" r="r" b="b"/>
              <a:pathLst>
                <a:path w="162243" h="66056" extrusionOk="0">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380" name="Google Shape;380;p25"/>
          <p:cNvSpPr/>
          <p:nvPr/>
        </p:nvSpPr>
        <p:spPr>
          <a:xfrm>
            <a:off x="4436850" y="3602775"/>
            <a:ext cx="4707025" cy="1540690"/>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1" name="Google Shape;381;p25"/>
          <p:cNvSpPr/>
          <p:nvPr/>
        </p:nvSpPr>
        <p:spPr>
          <a:xfrm>
            <a:off x="-25" y="4008225"/>
            <a:ext cx="9144064" cy="1135291"/>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spcFirstLastPara="1" wrap="square" lIns="91425" tIns="91425" rIns="91425" bIns="91425" anchor="ctr" anchorCtr="0">
            <a:noAutofit/>
          </a:bodyPr>
          <a:lstStyle/>
          <a:p>
            <a:endParaRPr/>
          </a:p>
        </p:txBody>
      </p:sp>
      <p:sp>
        <p:nvSpPr>
          <p:cNvPr id="382" name="Google Shape;382;p25"/>
          <p:cNvSpPr/>
          <p:nvPr/>
        </p:nvSpPr>
        <p:spPr>
          <a:xfrm flipH="1">
            <a:off x="15" y="4348053"/>
            <a:ext cx="8007235" cy="827939"/>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3" name="Google Shape;383;p25"/>
          <p:cNvSpPr/>
          <p:nvPr/>
        </p:nvSpPr>
        <p:spPr>
          <a:xfrm flipH="1">
            <a:off x="7079372" y="722400"/>
            <a:ext cx="1571453" cy="572691"/>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4" name="Google Shape;384;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85" name="Google Shape;385;p25"/>
          <p:cNvSpPr txBox="1">
            <a:spLocks noGrp="1"/>
          </p:cNvSpPr>
          <p:nvPr>
            <p:ph type="subTitle" idx="1"/>
          </p:nvPr>
        </p:nvSpPr>
        <p:spPr>
          <a:xfrm>
            <a:off x="899875" y="1616203"/>
            <a:ext cx="28884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25"/>
          <p:cNvSpPr txBox="1">
            <a:spLocks noGrp="1"/>
          </p:cNvSpPr>
          <p:nvPr>
            <p:ph type="subTitle" idx="2"/>
          </p:nvPr>
        </p:nvSpPr>
        <p:spPr>
          <a:xfrm>
            <a:off x="5355673" y="1616203"/>
            <a:ext cx="28884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7" name="Google Shape;387;p25"/>
          <p:cNvSpPr txBox="1">
            <a:spLocks noGrp="1"/>
          </p:cNvSpPr>
          <p:nvPr>
            <p:ph type="subTitle" idx="3"/>
          </p:nvPr>
        </p:nvSpPr>
        <p:spPr>
          <a:xfrm>
            <a:off x="899875" y="2130625"/>
            <a:ext cx="2888400" cy="1210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8" name="Google Shape;388;p25"/>
          <p:cNvSpPr txBox="1">
            <a:spLocks noGrp="1"/>
          </p:cNvSpPr>
          <p:nvPr>
            <p:ph type="subTitle" idx="4"/>
          </p:nvPr>
        </p:nvSpPr>
        <p:spPr>
          <a:xfrm>
            <a:off x="5355675" y="2130625"/>
            <a:ext cx="2888400" cy="1210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solidFill>
                  <a:srgbClr val="16343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109803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81B9C3"/>
                </a:solidFill>
              </a:rPr>
              <a:pPr/>
              <a:t>‹#›</a:t>
            </a:fld>
            <a:endParaRPr>
              <a:solidFill>
                <a:srgbClr val="81B9C3"/>
              </a:solidFill>
            </a:endParaRPr>
          </a:p>
        </p:txBody>
      </p:sp>
    </p:spTree>
    <p:extLst>
      <p:ext uri="{BB962C8B-B14F-4D97-AF65-F5344CB8AC3E}">
        <p14:creationId xmlns:p14="http://schemas.microsoft.com/office/powerpoint/2010/main" val="369853917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2" name="Picture 4" descr="Digging deeper to better understand Earth's interior The Daily The Daily">
            <a:extLst>
              <a:ext uri="{FF2B5EF4-FFF2-40B4-BE49-F238E27FC236}">
                <a16:creationId xmlns:a16="http://schemas.microsoft.com/office/drawing/2014/main" id="{245C887C-6591-17A6-40E8-6AB14238B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15565"/>
            <a:ext cx="9179660" cy="4232325"/>
          </a:xfrm>
          <a:prstGeom prst="rect">
            <a:avLst/>
          </a:prstGeom>
          <a:noFill/>
          <a:extLst>
            <a:ext uri="{909E8E84-426E-40DD-AFC4-6F175D3DCCD1}">
              <a14:hiddenFill xmlns:a14="http://schemas.microsoft.com/office/drawing/2010/main">
                <a:solidFill>
                  <a:srgbClr val="FFFFFF"/>
                </a:solidFill>
              </a14:hiddenFill>
            </a:ext>
          </a:extLst>
        </p:spPr>
      </p:pic>
      <p:sp>
        <p:nvSpPr>
          <p:cNvPr id="591" name="Google Shape;591;p39"/>
          <p:cNvSpPr txBox="1">
            <a:spLocks noGrp="1"/>
          </p:cNvSpPr>
          <p:nvPr>
            <p:ph type="ctrTitle"/>
          </p:nvPr>
        </p:nvSpPr>
        <p:spPr>
          <a:xfrm>
            <a:off x="179512" y="3795886"/>
            <a:ext cx="6408712" cy="166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n>
                  <a:solidFill>
                    <a:schemeClr val="bg2">
                      <a:lumMod val="20000"/>
                      <a:lumOff val="80000"/>
                    </a:schemeClr>
                  </a:solidFill>
                </a:ln>
                <a:effectLst>
                  <a:glow rad="101600">
                    <a:srgbClr val="FFFF00">
                      <a:alpha val="60000"/>
                    </a:srgbClr>
                  </a:glow>
                </a:effectLst>
              </a:rPr>
              <a:t>General geology</a:t>
            </a:r>
            <a:endParaRPr dirty="0">
              <a:ln>
                <a:solidFill>
                  <a:schemeClr val="bg2">
                    <a:lumMod val="20000"/>
                    <a:lumOff val="80000"/>
                  </a:schemeClr>
                </a:solidFill>
              </a:ln>
              <a:effectLst>
                <a:glow rad="101600">
                  <a:srgbClr val="FFFF00">
                    <a:alpha val="60000"/>
                  </a:srgbClr>
                </a:glow>
              </a:effectLst>
            </a:endParaRPr>
          </a:p>
        </p:txBody>
      </p:sp>
      <p:sp>
        <p:nvSpPr>
          <p:cNvPr id="592" name="Google Shape;592;p39"/>
          <p:cNvSpPr txBox="1">
            <a:spLocks noGrp="1"/>
          </p:cNvSpPr>
          <p:nvPr>
            <p:ph type="subTitle" idx="1"/>
          </p:nvPr>
        </p:nvSpPr>
        <p:spPr>
          <a:xfrm>
            <a:off x="0" y="18945"/>
            <a:ext cx="9179660" cy="896621"/>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ctr"/>
            <a:r>
              <a:rPr lang="en-US" b="1" dirty="0">
                <a:effectLst>
                  <a:glow rad="101600">
                    <a:srgbClr val="FF0000">
                      <a:alpha val="60000"/>
                    </a:srgbClr>
                  </a:glow>
                </a:effectLst>
                <a:latin typeface="Gill Sans Ultra Bold" panose="020B0A02020104020203" pitchFamily="34" charset="0"/>
              </a:rPr>
              <a:t>University of Mosul/ College of Science/ Department of Geology</a:t>
            </a:r>
            <a:endParaRPr b="1" dirty="0">
              <a:effectLst>
                <a:glow rad="101600">
                  <a:srgbClr val="FF0000">
                    <a:alpha val="60000"/>
                  </a:srgbClr>
                </a:glow>
              </a:effectLst>
              <a:latin typeface="Gill Sans Ultra Bold" panose="020B0A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circle(in)">
                                      <p:cBhvr>
                                        <p:cTn id="7" dur="2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510"/>
            <a:ext cx="9144000" cy="4731990"/>
          </a:xfrm>
          <a:prstGeom prst="rect">
            <a:avLst/>
          </a:prstGeom>
          <a:solidFill>
            <a:srgbClr val="FF0000"/>
          </a:solidFill>
        </p:spPr>
      </p:pic>
      <p:sp>
        <p:nvSpPr>
          <p:cNvPr id="3" name="Google Shape;761;p50"/>
          <p:cNvSpPr txBox="1">
            <a:spLocks/>
          </p:cNvSpPr>
          <p:nvPr/>
        </p:nvSpPr>
        <p:spPr>
          <a:xfrm>
            <a:off x="2951820" y="-30123"/>
            <a:ext cx="3240360" cy="595233"/>
          </a:xfrm>
          <a:prstGeom prst="rect">
            <a:avLst/>
          </a:prstGeom>
          <a:solidFill>
            <a:srgbClr val="FFFF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t>Metamorphic Rocks</a:t>
            </a:r>
          </a:p>
        </p:txBody>
      </p:sp>
    </p:spTree>
    <p:extLst>
      <p:ext uri="{BB962C8B-B14F-4D97-AF65-F5344CB8AC3E}">
        <p14:creationId xmlns:p14="http://schemas.microsoft.com/office/powerpoint/2010/main" val="321367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37" y="123478"/>
            <a:ext cx="9144000" cy="4070473"/>
          </a:xfrm>
          <a:prstGeom prst="rect">
            <a:avLst/>
          </a:prstGeom>
        </p:spPr>
        <p:txBody>
          <a:bodyPr wrap="square">
            <a:spAutoFit/>
          </a:bodyPr>
          <a:lstStyle/>
          <a:p>
            <a:pPr algn="ctr">
              <a:lnSpc>
                <a:spcPct val="107000"/>
              </a:lnSpc>
              <a:spcAft>
                <a:spcPts val="800"/>
              </a:spcAft>
            </a:pPr>
            <a:r>
              <a:rPr lang="en-US" sz="1800" b="1" dirty="0">
                <a:latin typeface="Times New Roman"/>
                <a:ea typeface="Calibri"/>
              </a:rPr>
              <a:t>INTRODUCTION IN HYDROLOGY</a:t>
            </a:r>
            <a:endParaRPr lang="en-US" sz="1800" dirty="0">
              <a:latin typeface="Calibri"/>
              <a:ea typeface="Calibri"/>
            </a:endParaRPr>
          </a:p>
          <a:p>
            <a:pPr>
              <a:lnSpc>
                <a:spcPct val="107000"/>
              </a:lnSpc>
              <a:spcAft>
                <a:spcPts val="800"/>
              </a:spcAft>
            </a:pPr>
            <a:r>
              <a:rPr lang="ar-SA" sz="1800" dirty="0">
                <a:latin typeface="Calibri"/>
                <a:ea typeface="Calibri"/>
              </a:rPr>
              <a:t> </a:t>
            </a:r>
            <a:endParaRPr lang="en-US" sz="1800" dirty="0">
              <a:latin typeface="Calibri"/>
              <a:ea typeface="Calibri"/>
            </a:endParaRPr>
          </a:p>
          <a:p>
            <a:pPr>
              <a:lnSpc>
                <a:spcPct val="107000"/>
              </a:lnSpc>
              <a:spcAft>
                <a:spcPts val="800"/>
              </a:spcAft>
            </a:pPr>
            <a:r>
              <a:rPr lang="ar-SA" sz="1800" dirty="0">
                <a:latin typeface="Calibri"/>
                <a:ea typeface="Calibri"/>
              </a:rPr>
              <a:t> </a:t>
            </a:r>
            <a:r>
              <a:rPr lang="ar-SA" sz="1800" b="1" dirty="0">
                <a:latin typeface="Calibri"/>
                <a:ea typeface="Calibri"/>
                <a:cs typeface="Times New Roman"/>
              </a:rPr>
              <a:t>'</a:t>
            </a:r>
            <a:r>
              <a:rPr lang="en-US" sz="1800" b="1" dirty="0">
                <a:solidFill>
                  <a:srgbClr val="FF0000"/>
                </a:solidFill>
                <a:latin typeface="Times New Roman"/>
                <a:ea typeface="Calibri"/>
              </a:rPr>
              <a:t>Hydro</a:t>
            </a:r>
            <a:r>
              <a:rPr lang="en-US" sz="1800" b="1" dirty="0">
                <a:latin typeface="Times New Roman"/>
                <a:ea typeface="Calibri"/>
              </a:rPr>
              <a:t>' means Water</a:t>
            </a:r>
            <a:endParaRPr lang="en-US" sz="1800" dirty="0">
              <a:latin typeface="Calibri"/>
              <a:ea typeface="Calibri"/>
            </a:endParaRPr>
          </a:p>
          <a:p>
            <a:pPr>
              <a:lnSpc>
                <a:spcPct val="107000"/>
              </a:lnSpc>
              <a:spcAft>
                <a:spcPts val="800"/>
              </a:spcAft>
            </a:pPr>
            <a:r>
              <a:rPr lang="ar-SA" sz="1800" b="1" dirty="0">
                <a:latin typeface="Calibri"/>
                <a:ea typeface="Calibri"/>
                <a:cs typeface="Times New Roman"/>
              </a:rPr>
              <a:t> '</a:t>
            </a:r>
            <a:r>
              <a:rPr lang="en-US" sz="1800" b="1" dirty="0">
                <a:solidFill>
                  <a:srgbClr val="FF0000"/>
                </a:solidFill>
                <a:latin typeface="Times New Roman"/>
                <a:ea typeface="Calibri"/>
              </a:rPr>
              <a:t>Logy</a:t>
            </a:r>
            <a:r>
              <a:rPr lang="en-US" sz="1800" b="1" dirty="0">
                <a:latin typeface="Times New Roman"/>
                <a:ea typeface="Calibri"/>
              </a:rPr>
              <a:t>' means Science</a:t>
            </a:r>
            <a:endParaRPr lang="en-US" sz="1800" dirty="0">
              <a:latin typeface="Calibri"/>
              <a:ea typeface="Calibri"/>
            </a:endParaRPr>
          </a:p>
          <a:p>
            <a:pPr>
              <a:lnSpc>
                <a:spcPct val="107000"/>
              </a:lnSpc>
              <a:spcAft>
                <a:spcPts val="800"/>
              </a:spcAft>
            </a:pPr>
            <a:r>
              <a:rPr lang="en-US" sz="1800" b="1" dirty="0">
                <a:latin typeface="Times New Roman"/>
                <a:ea typeface="Calibri"/>
              </a:rPr>
              <a:t> Hydrology means the science of water</a:t>
            </a:r>
            <a:r>
              <a:rPr lang="ar-SA" sz="1800" b="1" dirty="0">
                <a:latin typeface="Times New Roman"/>
                <a:ea typeface="Calibri"/>
              </a:rPr>
              <a:t>.</a:t>
            </a:r>
            <a:endParaRPr lang="en-US" sz="1800" dirty="0">
              <a:latin typeface="Calibri"/>
              <a:ea typeface="Calibri"/>
            </a:endParaRPr>
          </a:p>
          <a:p>
            <a:pPr>
              <a:lnSpc>
                <a:spcPct val="107000"/>
              </a:lnSpc>
              <a:spcAft>
                <a:spcPts val="800"/>
              </a:spcAft>
            </a:pPr>
            <a:r>
              <a:rPr lang="en-US" sz="1800" b="1" dirty="0">
                <a:latin typeface="Calibri"/>
                <a:ea typeface="Calibri"/>
              </a:rPr>
              <a:t>Definition:  </a:t>
            </a:r>
            <a:r>
              <a:rPr lang="en-US" sz="1800" dirty="0">
                <a:latin typeface="Times New Roman"/>
                <a:ea typeface="Calibri"/>
              </a:rPr>
              <a:t>It is the science that deals with the occurrence, circulation, and distribution of water on the earth and the earth’s atmosphere.</a:t>
            </a:r>
            <a:endParaRPr lang="en-US" sz="1800" dirty="0">
              <a:latin typeface="Calibri"/>
              <a:ea typeface="Calibri"/>
            </a:endParaRPr>
          </a:p>
          <a:p>
            <a:pPr algn="ctr">
              <a:lnSpc>
                <a:spcPct val="107000"/>
              </a:lnSpc>
              <a:spcAft>
                <a:spcPts val="800"/>
              </a:spcAft>
            </a:pPr>
            <a:r>
              <a:rPr lang="en-US" sz="1800" b="1" dirty="0">
                <a:latin typeface="Times New Roman"/>
                <a:ea typeface="Calibri"/>
              </a:rPr>
              <a:t>Hydrological Cycle</a:t>
            </a:r>
            <a:endParaRPr lang="en-US" sz="1800" dirty="0">
              <a:latin typeface="Calibri"/>
              <a:ea typeface="Calibri"/>
            </a:endParaRPr>
          </a:p>
          <a:p>
            <a:pPr>
              <a:lnSpc>
                <a:spcPct val="107000"/>
              </a:lnSpc>
            </a:pPr>
            <a:r>
              <a:rPr lang="en-US" sz="1800" dirty="0">
                <a:latin typeface="Times New Roman"/>
                <a:ea typeface="Calibri"/>
              </a:rPr>
              <a:t>The term hydrologic cycle refers to the constant movement of water above, on, and below the Earth's surface.</a:t>
            </a:r>
            <a:endParaRPr lang="en-US" sz="1800" dirty="0">
              <a:latin typeface="Calibri"/>
              <a:ea typeface="Calibri"/>
            </a:endParaRPr>
          </a:p>
          <a:p>
            <a:pPr>
              <a:lnSpc>
                <a:spcPct val="107000"/>
              </a:lnSpc>
            </a:pPr>
            <a:r>
              <a:rPr lang="en-US" sz="1800" b="1" dirty="0">
                <a:latin typeface="Times New Roman"/>
                <a:ea typeface="Calibri"/>
              </a:rPr>
              <a:t> </a:t>
            </a:r>
            <a:endParaRPr lang="en-US" sz="1800" dirty="0">
              <a:latin typeface="Calibri"/>
              <a:ea typeface="Calibri"/>
            </a:endParaRPr>
          </a:p>
        </p:txBody>
      </p:sp>
    </p:spTree>
    <p:extLst>
      <p:ext uri="{BB962C8B-B14F-4D97-AF65-F5344CB8AC3E}">
        <p14:creationId xmlns:p14="http://schemas.microsoft.com/office/powerpoint/2010/main" val="256342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86376"/>
            <a:ext cx="8568952" cy="3445174"/>
          </a:xfrm>
          <a:prstGeom prst="rect">
            <a:avLst/>
          </a:prstGeom>
        </p:spPr>
        <p:txBody>
          <a:bodyPr wrap="square">
            <a:spAutoFit/>
          </a:bodyPr>
          <a:lstStyle/>
          <a:p>
            <a:pPr lvl="0">
              <a:lnSpc>
                <a:spcPct val="107000"/>
              </a:lnSpc>
              <a:spcAft>
                <a:spcPts val="800"/>
              </a:spcAft>
            </a:pPr>
            <a:r>
              <a:rPr lang="en-US" sz="1600" b="1" dirty="0">
                <a:latin typeface="Times New Roman"/>
                <a:ea typeface="Calibri"/>
              </a:rPr>
              <a:t>1- Precipitation </a:t>
            </a:r>
            <a:endParaRPr lang="en-US" sz="1600" b="1" dirty="0">
              <a:latin typeface="Calibri"/>
              <a:ea typeface="Calibri"/>
            </a:endParaRPr>
          </a:p>
          <a:p>
            <a:pPr>
              <a:lnSpc>
                <a:spcPct val="107000"/>
              </a:lnSpc>
              <a:spcAft>
                <a:spcPts val="800"/>
              </a:spcAft>
            </a:pPr>
            <a:r>
              <a:rPr lang="en-US" sz="1600" dirty="0">
                <a:latin typeface="Times New Roman"/>
                <a:ea typeface="Calibri"/>
              </a:rPr>
              <a:t>Precipitation occurs in several forms, including rain, snow, and drizzle.</a:t>
            </a:r>
            <a:endParaRPr lang="en-US" sz="1600" dirty="0">
              <a:latin typeface="Calibri"/>
              <a:ea typeface="Calibri"/>
            </a:endParaRPr>
          </a:p>
          <a:p>
            <a:pPr>
              <a:lnSpc>
                <a:spcPct val="107000"/>
              </a:lnSpc>
              <a:spcAft>
                <a:spcPts val="800"/>
              </a:spcAft>
            </a:pPr>
            <a:r>
              <a:rPr lang="en-US" sz="1600" b="1" dirty="0">
                <a:latin typeface="Times New Roman"/>
                <a:ea typeface="Calibri"/>
              </a:rPr>
              <a:t>2- Evaporation</a:t>
            </a:r>
            <a:endParaRPr lang="en-US" sz="1600" b="1" dirty="0">
              <a:latin typeface="Calibri"/>
              <a:ea typeface="Calibri"/>
            </a:endParaRPr>
          </a:p>
          <a:p>
            <a:pPr>
              <a:lnSpc>
                <a:spcPct val="107000"/>
              </a:lnSpc>
              <a:spcAft>
                <a:spcPts val="800"/>
              </a:spcAft>
            </a:pPr>
            <a:r>
              <a:rPr lang="en-US" sz="1600" dirty="0">
                <a:latin typeface="Times New Roman"/>
                <a:ea typeface="Calibri"/>
              </a:rPr>
              <a:t>   Evaporation of water from the (a) surface sources like rivers, lakes, and oceans, (b) from the surface of the soil (c) plants through transpiration. Through this process, water is converted into vapor</a:t>
            </a:r>
            <a:r>
              <a:rPr lang="ar-SA" sz="1600" dirty="0">
                <a:latin typeface="Calibri"/>
                <a:ea typeface="Calibri"/>
                <a:cs typeface="Times New Roman"/>
              </a:rPr>
              <a:t>.</a:t>
            </a:r>
            <a:endParaRPr lang="en-US" sz="1600" dirty="0">
              <a:latin typeface="Calibri"/>
              <a:ea typeface="Calibri"/>
            </a:endParaRPr>
          </a:p>
          <a:p>
            <a:pPr lvl="0">
              <a:lnSpc>
                <a:spcPct val="107000"/>
              </a:lnSpc>
              <a:spcAft>
                <a:spcPts val="800"/>
              </a:spcAft>
            </a:pPr>
            <a:r>
              <a:rPr lang="en-US" sz="1600" b="1" dirty="0">
                <a:latin typeface="Times New Roman"/>
                <a:ea typeface="Calibri"/>
              </a:rPr>
              <a:t>3- Transpiration  </a:t>
            </a:r>
            <a:endParaRPr lang="en-US" sz="1600" b="1" dirty="0">
              <a:latin typeface="Calibri"/>
              <a:ea typeface="Calibri"/>
            </a:endParaRPr>
          </a:p>
          <a:p>
            <a:pPr>
              <a:lnSpc>
                <a:spcPct val="107000"/>
              </a:lnSpc>
              <a:spcAft>
                <a:spcPts val="800"/>
              </a:spcAft>
            </a:pPr>
            <a:r>
              <a:rPr lang="en-US" sz="1600" dirty="0">
                <a:latin typeface="Times New Roman"/>
                <a:ea typeface="Calibri"/>
              </a:rPr>
              <a:t>Is the process where water contained in liquid form in plants is converted to vapor and released into the atmosphere.</a:t>
            </a:r>
            <a:endParaRPr lang="en-US" sz="1600" dirty="0">
              <a:latin typeface="Calibri"/>
              <a:ea typeface="Calibri"/>
            </a:endParaRPr>
          </a:p>
          <a:p>
            <a:pPr>
              <a:lnSpc>
                <a:spcPct val="107000"/>
              </a:lnSpc>
              <a:spcAft>
                <a:spcPts val="800"/>
              </a:spcAft>
            </a:pPr>
            <a:r>
              <a:rPr lang="en-US" sz="1600" dirty="0">
                <a:latin typeface="Times New Roman"/>
                <a:ea typeface="Calibri"/>
              </a:rPr>
              <a:t> </a:t>
            </a:r>
            <a:r>
              <a:rPr lang="en-US" sz="1600" b="1" dirty="0">
                <a:latin typeface="Times New Roman"/>
                <a:ea typeface="Calibri"/>
              </a:rPr>
              <a:t>4- Runoff  </a:t>
            </a:r>
            <a:endParaRPr lang="en-US" sz="1600" b="1" dirty="0">
              <a:latin typeface="Calibri"/>
              <a:ea typeface="Calibri"/>
            </a:endParaRPr>
          </a:p>
          <a:p>
            <a:pPr algn="just">
              <a:lnSpc>
                <a:spcPct val="107000"/>
              </a:lnSpc>
              <a:spcAft>
                <a:spcPts val="800"/>
              </a:spcAft>
            </a:pPr>
            <a:r>
              <a:rPr lang="en-US" sz="1600" dirty="0">
                <a:latin typeface="Times New Roman"/>
                <a:ea typeface="Calibri"/>
              </a:rPr>
              <a:t>It means the draining/flowing of precipitation from the catchment area channeled through a surface.</a:t>
            </a:r>
            <a:endParaRPr lang="en-US" sz="1600" dirty="0">
              <a:latin typeface="Calibri"/>
              <a:ea typeface="Calibri"/>
            </a:endParaRPr>
          </a:p>
        </p:txBody>
      </p:sp>
    </p:spTree>
    <p:extLst>
      <p:ext uri="{BB962C8B-B14F-4D97-AF65-F5344CB8AC3E}">
        <p14:creationId xmlns:p14="http://schemas.microsoft.com/office/powerpoint/2010/main" val="82487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42" y="411510"/>
            <a:ext cx="8784976" cy="2862322"/>
          </a:xfrm>
          <a:prstGeom prst="rect">
            <a:avLst/>
          </a:prstGeom>
        </p:spPr>
        <p:txBody>
          <a:bodyPr wrap="square">
            <a:spAutoFit/>
          </a:bodyPr>
          <a:lstStyle/>
          <a:p>
            <a:pPr lvl="0"/>
            <a:r>
              <a:rPr lang="en-US" sz="1800" b="1" dirty="0">
                <a:latin typeface="Times New Roman" pitchFamily="18" charset="0"/>
                <a:cs typeface="Times New Roman" pitchFamily="18" charset="0"/>
              </a:rPr>
              <a:t>5- Percolation </a:t>
            </a:r>
          </a:p>
          <a:p>
            <a:r>
              <a:rPr lang="en-US" sz="1800" dirty="0">
                <a:latin typeface="Times New Roman" pitchFamily="18" charset="0"/>
                <a:cs typeface="Times New Roman" pitchFamily="18" charset="0"/>
              </a:rPr>
              <a:t>Water flows vertically through the soil and rocks under the influence of gravity and capillary forces. </a:t>
            </a:r>
          </a:p>
          <a:p>
            <a:r>
              <a:rPr lang="en-US" sz="1800" b="1" dirty="0">
                <a:latin typeface="Times New Roman" pitchFamily="18" charset="0"/>
                <a:cs typeface="Times New Roman" pitchFamily="18" charset="0"/>
              </a:rPr>
              <a:t> </a:t>
            </a:r>
          </a:p>
          <a:p>
            <a:pPr lvl="0"/>
            <a:r>
              <a:rPr lang="en-US" sz="1800" b="1" dirty="0">
                <a:latin typeface="Times New Roman" pitchFamily="18" charset="0"/>
                <a:cs typeface="Times New Roman" pitchFamily="18" charset="0"/>
              </a:rPr>
              <a:t>6- Infiltration </a:t>
            </a:r>
          </a:p>
          <a:p>
            <a:r>
              <a:rPr lang="en-US" sz="1800" dirty="0">
                <a:latin typeface="Times New Roman" pitchFamily="18" charset="0"/>
                <a:cs typeface="Times New Roman" pitchFamily="18" charset="0"/>
              </a:rPr>
              <a:t>Some of the precipitation that falls on land seeps into the ground where it is stored and transported to surface water (river - lake -etc.).</a:t>
            </a:r>
          </a:p>
          <a:p>
            <a:r>
              <a:rPr lang="en-US" sz="1800" dirty="0">
                <a:latin typeface="Times New Roman" pitchFamily="18" charset="0"/>
                <a:cs typeface="Times New Roman" pitchFamily="18" charset="0"/>
              </a:rPr>
              <a:t> </a:t>
            </a:r>
          </a:p>
          <a:p>
            <a:pPr lvl="0"/>
            <a:r>
              <a:rPr lang="en-US" sz="1800" b="1" dirty="0">
                <a:latin typeface="Times New Roman" pitchFamily="18" charset="0"/>
                <a:cs typeface="Times New Roman" pitchFamily="18" charset="0"/>
              </a:rPr>
              <a:t>7- Condensation </a:t>
            </a:r>
          </a:p>
          <a:p>
            <a:r>
              <a:rPr lang="en-US" sz="1800" dirty="0">
                <a:latin typeface="Times New Roman" pitchFamily="18" charset="0"/>
                <a:cs typeface="Times New Roman" pitchFamily="18" charset="0"/>
              </a:rPr>
              <a:t>The transformation of waters vapor to liquid water droplets in the air.</a:t>
            </a:r>
          </a:p>
        </p:txBody>
      </p:sp>
    </p:spTree>
    <p:extLst>
      <p:ext uri="{BB962C8B-B14F-4D97-AF65-F5344CB8AC3E}">
        <p14:creationId xmlns:p14="http://schemas.microsoft.com/office/powerpoint/2010/main" val="170466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07505" y="51470"/>
            <a:ext cx="8928992" cy="5020022"/>
          </a:xfrm>
          <a:prstGeom prst="rect">
            <a:avLst/>
          </a:prstGeom>
        </p:spPr>
      </p:pic>
    </p:spTree>
    <p:extLst>
      <p:ext uri="{BB962C8B-B14F-4D97-AF65-F5344CB8AC3E}">
        <p14:creationId xmlns:p14="http://schemas.microsoft.com/office/powerpoint/2010/main" val="225305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6768752"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p:cNvSpPr>
            <a:spLocks noChangeArrowheads="1"/>
          </p:cNvSpPr>
          <p:nvPr/>
        </p:nvSpPr>
        <p:spPr bwMode="auto">
          <a:xfrm>
            <a:off x="5296077" y="699542"/>
            <a:ext cx="2276475" cy="525780"/>
          </a:xfrm>
          <a:prstGeom prst="roundRect">
            <a:avLst>
              <a:gd name="adj" fmla="val 10859"/>
            </a:avLst>
          </a:prstGeom>
          <a:noFill/>
          <a:ln>
            <a:noFill/>
          </a:ln>
          <a:effectLst>
            <a:glow rad="50800">
              <a:schemeClr val="bg1"/>
            </a:glow>
            <a:outerShdw blurRad="101600" dist="53882" dir="13500000" sx="90000" sy="90000" algn="tl" rotWithShape="0">
              <a:srgbClr val="4F81BD"/>
            </a:outerShdw>
          </a:effectLst>
        </p:spPr>
        <p:txBody>
          <a:bodyPr rot="0" vert="horz" wrap="square" lIns="91440" tIns="45720" rIns="457200" bIns="228600" anchor="t" anchorCtr="0" upright="1">
            <a:noAutofit/>
          </a:bodyPr>
          <a:lstStyle/>
          <a:p>
            <a:pPr algn="r" rtl="1">
              <a:lnSpc>
                <a:spcPct val="107000"/>
              </a:lnSpc>
              <a:spcAft>
                <a:spcPts val="0"/>
              </a:spcAft>
            </a:pPr>
            <a:r>
              <a:rPr lang="en-US" sz="1200" b="1" dirty="0">
                <a:effectLst/>
                <a:latin typeface="Times New Roman"/>
                <a:ea typeface="Calibri"/>
                <a:cs typeface="Arial"/>
              </a:rPr>
              <a:t>Sunshine duration</a:t>
            </a:r>
            <a:endParaRPr lang="en-US" sz="1100" dirty="0">
              <a:effectLst/>
              <a:latin typeface="Calibri"/>
              <a:ea typeface="Calibri"/>
              <a:cs typeface="Arial"/>
            </a:endParaRPr>
          </a:p>
        </p:txBody>
      </p:sp>
      <p:sp>
        <p:nvSpPr>
          <p:cNvPr id="7" name="Rectangle 6"/>
          <p:cNvSpPr/>
          <p:nvPr/>
        </p:nvSpPr>
        <p:spPr>
          <a:xfrm>
            <a:off x="0" y="0"/>
            <a:ext cx="2339752" cy="2782428"/>
          </a:xfrm>
          <a:prstGeom prst="rect">
            <a:avLst/>
          </a:prstGeom>
          <a:solidFill>
            <a:schemeClr val="bg1"/>
          </a:solidFill>
        </p:spPr>
        <p:txBody>
          <a:bodyPr wrap="square">
            <a:spAutoFit/>
          </a:bodyPr>
          <a:lstStyle/>
          <a:p>
            <a:pPr>
              <a:lnSpc>
                <a:spcPct val="107000"/>
              </a:lnSpc>
              <a:spcAft>
                <a:spcPts val="800"/>
              </a:spcAft>
            </a:pPr>
            <a:r>
              <a:rPr lang="en-US" sz="1800" b="1" dirty="0">
                <a:latin typeface="Times New Roman"/>
                <a:ea typeface="Calibri"/>
              </a:rPr>
              <a:t>Climatic elements</a:t>
            </a:r>
            <a:endParaRPr lang="en-US" sz="1800" b="1" dirty="0">
              <a:latin typeface="Calibri"/>
              <a:ea typeface="Calibri"/>
            </a:endParaRPr>
          </a:p>
          <a:p>
            <a:pPr algn="just">
              <a:lnSpc>
                <a:spcPct val="107000"/>
              </a:lnSpc>
              <a:spcAft>
                <a:spcPts val="800"/>
              </a:spcAft>
            </a:pPr>
            <a:r>
              <a:rPr lang="en-US" sz="1800" b="1" dirty="0">
                <a:latin typeface="Times New Roman"/>
                <a:ea typeface="Calibri"/>
              </a:rPr>
              <a:t>1-Rainfall </a:t>
            </a:r>
            <a:endParaRPr lang="en-US" sz="1800" b="1" dirty="0">
              <a:latin typeface="Calibri"/>
              <a:ea typeface="Calibri"/>
            </a:endParaRPr>
          </a:p>
          <a:p>
            <a:pPr algn="just">
              <a:lnSpc>
                <a:spcPct val="107000"/>
              </a:lnSpc>
              <a:spcAft>
                <a:spcPts val="800"/>
              </a:spcAft>
            </a:pPr>
            <a:r>
              <a:rPr lang="en-US" sz="1800" b="1" dirty="0">
                <a:latin typeface="Times New Roman"/>
                <a:ea typeface="Calibri"/>
              </a:rPr>
              <a:t>2- Temperature </a:t>
            </a:r>
            <a:endParaRPr lang="en-US" sz="1800" b="1" dirty="0">
              <a:latin typeface="Calibri"/>
              <a:ea typeface="Calibri"/>
            </a:endParaRPr>
          </a:p>
          <a:p>
            <a:pPr algn="just">
              <a:lnSpc>
                <a:spcPct val="107000"/>
              </a:lnSpc>
              <a:spcAft>
                <a:spcPts val="800"/>
              </a:spcAft>
            </a:pPr>
            <a:r>
              <a:rPr lang="en-US" sz="1800" b="1" dirty="0">
                <a:latin typeface="Times New Roman"/>
                <a:ea typeface="Calibri"/>
              </a:rPr>
              <a:t>3- Wind speed</a:t>
            </a:r>
            <a:endParaRPr lang="en-US" sz="1800" b="1" dirty="0">
              <a:latin typeface="Calibri"/>
              <a:ea typeface="Calibri"/>
            </a:endParaRPr>
          </a:p>
          <a:p>
            <a:pPr>
              <a:lnSpc>
                <a:spcPct val="107000"/>
              </a:lnSpc>
              <a:spcAft>
                <a:spcPts val="800"/>
              </a:spcAft>
            </a:pPr>
            <a:r>
              <a:rPr lang="en-US" sz="1800" b="1" dirty="0">
                <a:latin typeface="Times New Roman"/>
                <a:ea typeface="Calibri"/>
              </a:rPr>
              <a:t>4- Sunshine duration </a:t>
            </a:r>
            <a:endParaRPr lang="en-US" sz="1800" b="1" dirty="0">
              <a:latin typeface="Calibri"/>
              <a:ea typeface="Calibri"/>
            </a:endParaRPr>
          </a:p>
          <a:p>
            <a:pPr>
              <a:lnSpc>
                <a:spcPct val="107000"/>
              </a:lnSpc>
              <a:spcAft>
                <a:spcPts val="800"/>
              </a:spcAft>
            </a:pPr>
            <a:r>
              <a:rPr lang="en-US" sz="1800" b="1" dirty="0">
                <a:latin typeface="Times New Roman"/>
                <a:ea typeface="Calibri"/>
              </a:rPr>
              <a:t>6- Evaporation</a:t>
            </a:r>
            <a:endParaRPr lang="en-US" sz="1800" b="1" dirty="0">
              <a:latin typeface="Calibri"/>
              <a:ea typeface="Calibri"/>
            </a:endParaRPr>
          </a:p>
          <a:p>
            <a:pPr>
              <a:lnSpc>
                <a:spcPct val="107000"/>
              </a:lnSpc>
              <a:spcAft>
                <a:spcPts val="800"/>
              </a:spcAft>
            </a:pPr>
            <a:r>
              <a:rPr lang="en-US" sz="1800" b="1" dirty="0">
                <a:latin typeface="Times New Roman"/>
                <a:ea typeface="Calibri"/>
              </a:rPr>
              <a:t>5- Relative humidity </a:t>
            </a:r>
            <a:endParaRPr lang="en-US" sz="1800" b="1" dirty="0">
              <a:latin typeface="Calibri"/>
              <a:ea typeface="Calibri"/>
            </a:endParaRPr>
          </a:p>
        </p:txBody>
      </p:sp>
      <p:sp>
        <p:nvSpPr>
          <p:cNvPr id="9" name="Rectangle 8"/>
          <p:cNvSpPr/>
          <p:nvPr/>
        </p:nvSpPr>
        <p:spPr>
          <a:xfrm>
            <a:off x="0" y="2782428"/>
            <a:ext cx="2339752" cy="236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276" y="267494"/>
            <a:ext cx="8424936" cy="1477328"/>
          </a:xfrm>
          <a:prstGeom prst="rect">
            <a:avLst/>
          </a:prstGeom>
        </p:spPr>
        <p:txBody>
          <a:bodyPr wrap="square">
            <a:spAutoFit/>
          </a:bodyPr>
          <a:lstStyle/>
          <a:p>
            <a:r>
              <a:rPr lang="en-US" sz="1800" b="1" dirty="0">
                <a:latin typeface="Times New Roman" pitchFamily="18" charset="0"/>
                <a:cs typeface="Times New Roman" pitchFamily="18" charset="0"/>
              </a:rPr>
              <a:t> One of the most important factors affecting water loss is evapotranspiration, which is an important part of evaporation in general, the amount of evaporated water is inversely proportional with the increase in water.</a:t>
            </a:r>
          </a:p>
          <a:p>
            <a:endParaRPr lang="en-US"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Rainfall is the major input parameter in the water balance of the any area</a:t>
            </a:r>
          </a:p>
        </p:txBody>
      </p:sp>
      <p:sp>
        <p:nvSpPr>
          <p:cNvPr id="4" name="Rectangle 3"/>
          <p:cNvSpPr/>
          <p:nvPr/>
        </p:nvSpPr>
        <p:spPr>
          <a:xfrm>
            <a:off x="168260" y="1851670"/>
            <a:ext cx="8568952" cy="2075696"/>
          </a:xfrm>
          <a:prstGeom prst="rect">
            <a:avLst/>
          </a:prstGeom>
        </p:spPr>
        <p:txBody>
          <a:bodyPr wrap="square">
            <a:spAutoFit/>
          </a:bodyPr>
          <a:lstStyle/>
          <a:p>
            <a:pPr algn="ctr">
              <a:lnSpc>
                <a:spcPct val="107000"/>
              </a:lnSpc>
              <a:spcAft>
                <a:spcPts val="800"/>
              </a:spcAft>
            </a:pPr>
            <a:r>
              <a:rPr lang="en-US" sz="1800" b="1" dirty="0">
                <a:solidFill>
                  <a:srgbClr val="FF0000"/>
                </a:solidFill>
                <a:latin typeface="Times New Roman" pitchFamily="18" charset="0"/>
                <a:ea typeface="Calibri"/>
                <a:cs typeface="Times New Roman" pitchFamily="18" charset="0"/>
              </a:rPr>
              <a:t>Groundwater</a:t>
            </a:r>
            <a:r>
              <a:rPr lang="en-US" sz="1800" b="1" dirty="0">
                <a:latin typeface="Times New Roman" pitchFamily="18" charset="0"/>
                <a:ea typeface="Calibri"/>
                <a:cs typeface="Times New Roman" pitchFamily="18" charset="0"/>
              </a:rPr>
              <a:t> </a:t>
            </a:r>
          </a:p>
          <a:p>
            <a:pPr algn="just">
              <a:lnSpc>
                <a:spcPct val="107000"/>
              </a:lnSpc>
              <a:spcAft>
                <a:spcPts val="800"/>
              </a:spcAft>
            </a:pPr>
            <a:r>
              <a:rPr lang="en-US" sz="1800" b="1" dirty="0">
                <a:latin typeface="Times New Roman" pitchFamily="18" charset="0"/>
                <a:ea typeface="Calibri"/>
                <a:cs typeface="Times New Roman" pitchFamily="18" charset="0"/>
              </a:rPr>
              <a:t>Groundwater is a significant not only on a local level, but also globally, as more than 2 billion people depend on it on a daily basis.</a:t>
            </a:r>
          </a:p>
          <a:p>
            <a:pPr algn="just">
              <a:lnSpc>
                <a:spcPct val="107000"/>
              </a:lnSpc>
              <a:spcAft>
                <a:spcPts val="800"/>
              </a:spcAft>
            </a:pPr>
            <a:r>
              <a:rPr lang="en-US" sz="1800" b="1" dirty="0">
                <a:latin typeface="Times New Roman" pitchFamily="18" charset="0"/>
                <a:ea typeface="Calibri"/>
                <a:cs typeface="Times New Roman" pitchFamily="18" charset="0"/>
              </a:rPr>
              <a:t>Despite the importance of water for life, whether for drinking, irrigation or for industry, it is widely used in many other areas, find that human activity harms many of them and increases their pollution.</a:t>
            </a:r>
          </a:p>
        </p:txBody>
      </p:sp>
    </p:spTree>
    <p:extLst>
      <p:ext uri="{BB962C8B-B14F-4D97-AF65-F5344CB8AC3E}">
        <p14:creationId xmlns:p14="http://schemas.microsoft.com/office/powerpoint/2010/main" val="242147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7494"/>
            <a:ext cx="8640960" cy="1018227"/>
          </a:xfrm>
          <a:prstGeom prst="rect">
            <a:avLst/>
          </a:prstGeom>
        </p:spPr>
        <p:txBody>
          <a:bodyPr wrap="square">
            <a:spAutoFit/>
          </a:bodyPr>
          <a:lstStyle/>
          <a:p>
            <a:pPr algn="just">
              <a:lnSpc>
                <a:spcPct val="107000"/>
              </a:lnSpc>
              <a:spcAft>
                <a:spcPts val="800"/>
              </a:spcAft>
            </a:pPr>
            <a:r>
              <a:rPr lang="en-US" sz="1800" b="1" dirty="0">
                <a:latin typeface="Times New Roman"/>
                <a:ea typeface="Calibri"/>
              </a:rPr>
              <a:t>How groundwater is formed?</a:t>
            </a:r>
            <a:endParaRPr lang="en-US" sz="1800" b="1" dirty="0">
              <a:latin typeface="Calibri"/>
              <a:ea typeface="Calibri"/>
            </a:endParaRPr>
          </a:p>
          <a:p>
            <a:pPr algn="just">
              <a:lnSpc>
                <a:spcPct val="107000"/>
              </a:lnSpc>
              <a:spcAft>
                <a:spcPts val="800"/>
              </a:spcAft>
            </a:pPr>
            <a:r>
              <a:rPr lang="en-US" sz="1600" b="1" dirty="0">
                <a:latin typeface="Times New Roman"/>
                <a:ea typeface="Calibri"/>
              </a:rPr>
              <a:t>Most groundwater comes from precipitation. Precipitation infiltrates below the ground surface into the soil zone. When the soil zone becomes saturated, water percolates downward.</a:t>
            </a:r>
            <a:endParaRPr lang="en-US" sz="1600" b="1" dirty="0">
              <a:latin typeface="Calibri"/>
              <a:ea typeface="Calibri"/>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707654"/>
            <a:ext cx="9144000" cy="3363838"/>
          </a:xfrm>
          <a:prstGeom prst="rect">
            <a:avLst/>
          </a:prstGeom>
        </p:spPr>
      </p:pic>
    </p:spTree>
    <p:extLst>
      <p:ext uri="{BB962C8B-B14F-4D97-AF65-F5344CB8AC3E}">
        <p14:creationId xmlns:p14="http://schemas.microsoft.com/office/powerpoint/2010/main" val="393342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7494"/>
            <a:ext cx="8856984" cy="3585597"/>
          </a:xfrm>
          <a:prstGeom prst="rect">
            <a:avLst/>
          </a:prstGeom>
        </p:spPr>
        <p:txBody>
          <a:bodyPr wrap="square">
            <a:spAutoFit/>
          </a:bodyPr>
          <a:lstStyle/>
          <a:p>
            <a:pPr lvl="0">
              <a:buClr>
                <a:srgbClr val="16343F"/>
              </a:buClr>
              <a:buSzPts val="1800"/>
            </a:pPr>
            <a:r>
              <a:rPr lang="en-US" sz="2700" dirty="0">
                <a:solidFill>
                  <a:srgbClr val="16343F"/>
                </a:solidFill>
                <a:latin typeface="Lilita One"/>
                <a:sym typeface="Lilita One"/>
              </a:rPr>
              <a:t>Sedimentary Rocks</a:t>
            </a:r>
            <a:endParaRPr lang="en-US" sz="2000" b="1" dirty="0">
              <a:latin typeface="+mn-lt"/>
            </a:endParaRPr>
          </a:p>
          <a:p>
            <a:r>
              <a:rPr lang="en-US" sz="2000" b="1" dirty="0">
                <a:latin typeface="+mn-lt"/>
              </a:rPr>
              <a:t>INTRODUCTION </a:t>
            </a:r>
            <a:r>
              <a:rPr lang="en-US" sz="2000" dirty="0">
                <a:latin typeface="+mn-lt"/>
              </a:rPr>
              <a:t>: </a:t>
            </a:r>
          </a:p>
          <a:p>
            <a:r>
              <a:rPr lang="en-US" sz="2000" dirty="0">
                <a:latin typeface="+mn-lt"/>
              </a:rPr>
              <a:t>1- About 75% of sedimentary rocks are exposed at the earth’s surface yet sedimentary rocks make up 5% by volume of the earth's crust. </a:t>
            </a:r>
          </a:p>
          <a:p>
            <a:r>
              <a:rPr lang="en-US" sz="2000" dirty="0">
                <a:latin typeface="+mn-lt"/>
              </a:rPr>
              <a:t>2- Sedimentary rock is formed by processes that occur mainly at or near Earth’s surface on the floor of oceans or other bodies of water or land at the earth's surface. </a:t>
            </a:r>
          </a:p>
          <a:p>
            <a:r>
              <a:rPr lang="en-US" sz="2000" dirty="0">
                <a:latin typeface="+mn-lt"/>
              </a:rPr>
              <a:t>3- Consist of the accumulation or deposition of mineral solid particles derived(resulting) from mechanical weathering, as well as minerals, precipitated from solution by chemical weathering. and minerals secreted </a:t>
            </a:r>
            <a:r>
              <a:rPr lang="ar-IQ" sz="2000" dirty="0">
                <a:latin typeface="+mn-lt"/>
              </a:rPr>
              <a:t>تفرز</a:t>
            </a:r>
            <a:r>
              <a:rPr lang="en-US" sz="2000" dirty="0">
                <a:latin typeface="+mn-lt"/>
              </a:rPr>
              <a:t> by organisms to build their skeletons produced by biochemical weathering. </a:t>
            </a:r>
          </a:p>
        </p:txBody>
      </p:sp>
      <p:sp>
        <p:nvSpPr>
          <p:cNvPr id="2" name="Rectangle 1"/>
          <p:cNvSpPr/>
          <p:nvPr/>
        </p:nvSpPr>
        <p:spPr>
          <a:xfrm>
            <a:off x="323528" y="3853091"/>
            <a:ext cx="8208912" cy="523220"/>
          </a:xfrm>
          <a:prstGeom prst="rect">
            <a:avLst/>
          </a:prstGeom>
        </p:spPr>
        <p:txBody>
          <a:bodyPr wrap="square">
            <a:spAutoFit/>
          </a:bodyPr>
          <a:lstStyle/>
          <a:p>
            <a:pPr algn="r"/>
            <a:r>
              <a:rPr lang="ar-IQ" b="1" dirty="0"/>
              <a:t>تتكون من تراكم أو ترسب الجسيمات المعدنية الصلبة المشتقة من التجوية الميكانيكية ، وكذلك المعادن ، المترسبة من المحلول بواسطة التجوية الكيميائية. والمعادن التي تفرزها الكائنات الحية لبناء هياكلها العظمية التي تنتجها التجوية الكيميائية الحيوية</a:t>
            </a:r>
            <a:endParaRPr lang="en-US" b="1" dirty="0"/>
          </a:p>
        </p:txBody>
      </p:sp>
    </p:spTree>
    <p:extLst>
      <p:ext uri="{BB962C8B-B14F-4D97-AF65-F5344CB8AC3E}">
        <p14:creationId xmlns:p14="http://schemas.microsoft.com/office/powerpoint/2010/main" val="96955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sp>
        <p:nvSpPr>
          <p:cNvPr id="4" name="TextBox 3"/>
          <p:cNvSpPr txBox="1"/>
          <p:nvPr/>
        </p:nvSpPr>
        <p:spPr>
          <a:xfrm>
            <a:off x="6372200" y="3291830"/>
            <a:ext cx="576064" cy="276999"/>
          </a:xfrm>
          <a:prstGeom prst="rect">
            <a:avLst/>
          </a:prstGeom>
          <a:noFill/>
        </p:spPr>
        <p:txBody>
          <a:bodyPr wrap="square" rtlCol="0">
            <a:spAutoFit/>
          </a:bodyPr>
          <a:lstStyle/>
          <a:p>
            <a:r>
              <a:rPr lang="ar-IQ" sz="1200" b="1" dirty="0">
                <a:solidFill>
                  <a:srgbClr val="00B050"/>
                </a:solidFill>
              </a:rPr>
              <a:t>الصدأ</a:t>
            </a:r>
            <a:endParaRPr lang="en-US" sz="1200" b="1" dirty="0">
              <a:solidFill>
                <a:srgbClr val="00B050"/>
              </a:solidFill>
            </a:endParaRPr>
          </a:p>
        </p:txBody>
      </p:sp>
      <p:sp>
        <p:nvSpPr>
          <p:cNvPr id="8" name="TextBox 7"/>
          <p:cNvSpPr txBox="1"/>
          <p:nvPr/>
        </p:nvSpPr>
        <p:spPr>
          <a:xfrm>
            <a:off x="5004048" y="3189334"/>
            <a:ext cx="648072" cy="174504"/>
          </a:xfrm>
          <a:prstGeom prst="rect">
            <a:avLst/>
          </a:prstGeom>
          <a:solidFill>
            <a:schemeClr val="bg1"/>
          </a:solidFill>
          <a:ln>
            <a:noFill/>
          </a:ln>
        </p:spPr>
        <p:txBody>
          <a:bodyPr wrap="square" rtlCol="0">
            <a:spAutoFit/>
          </a:bodyPr>
          <a:lstStyle/>
          <a:p>
            <a:pPr algn="ctr"/>
            <a:endParaRPr lang="en-US" sz="1200" b="1" dirty="0">
              <a:solidFill>
                <a:srgbClr val="00B050"/>
              </a:solidFill>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2915304"/>
            <a:ext cx="720080" cy="16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2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 y="51470"/>
            <a:ext cx="9134437" cy="502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70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5143500"/>
          </a:xfrm>
          <a:prstGeom prst="rect">
            <a:avLst/>
          </a:prstGeom>
        </p:spPr>
      </p:pic>
    </p:spTree>
    <p:extLst>
      <p:ext uri="{BB962C8B-B14F-4D97-AF65-F5344CB8AC3E}">
        <p14:creationId xmlns:p14="http://schemas.microsoft.com/office/powerpoint/2010/main" val="73805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Tree>
    <p:extLst>
      <p:ext uri="{BB962C8B-B14F-4D97-AF65-F5344CB8AC3E}">
        <p14:creationId xmlns:p14="http://schemas.microsoft.com/office/powerpoint/2010/main" val="36321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23478"/>
            <a:ext cx="8856984" cy="1969770"/>
          </a:xfrm>
          <a:prstGeom prst="rect">
            <a:avLst/>
          </a:prstGeom>
        </p:spPr>
        <p:txBody>
          <a:bodyPr wrap="square">
            <a:spAutoFit/>
          </a:bodyPr>
          <a:lstStyle/>
          <a:p>
            <a:endParaRPr lang="en-US" sz="1600" dirty="0">
              <a:latin typeface="Calibri"/>
            </a:endParaRPr>
          </a:p>
          <a:p>
            <a:pPr lvl="0">
              <a:buClr>
                <a:srgbClr val="16343F"/>
              </a:buClr>
              <a:buSzPts val="1800"/>
            </a:pPr>
            <a:r>
              <a:rPr lang="en-US" sz="2800" dirty="0">
                <a:latin typeface="Calibri"/>
              </a:rPr>
              <a:t> </a:t>
            </a:r>
            <a:r>
              <a:rPr lang="en-US" sz="2700" dirty="0">
                <a:solidFill>
                  <a:srgbClr val="16343F"/>
                </a:solidFill>
                <a:latin typeface="Lilita One"/>
                <a:sym typeface="Lilita One"/>
              </a:rPr>
              <a:t>Metamorphic Rocks</a:t>
            </a:r>
            <a:endParaRPr lang="en-US" sz="2800" dirty="0">
              <a:latin typeface="Calibri"/>
            </a:endParaRPr>
          </a:p>
          <a:p>
            <a:r>
              <a:rPr lang="en-US" sz="2400" b="1" dirty="0">
                <a:latin typeface="Calibri"/>
              </a:rPr>
              <a:t>INTRODUCTION: </a:t>
            </a:r>
            <a:endParaRPr lang="en-US" sz="2400" dirty="0">
              <a:latin typeface="Calibri"/>
            </a:endParaRPr>
          </a:p>
          <a:p>
            <a:pPr algn="just"/>
            <a:r>
              <a:rPr lang="en-US" sz="1800" dirty="0">
                <a:latin typeface="+mj-lt"/>
              </a:rPr>
              <a:t>Metamorphic rocks result from the transformation of other rocks (igneous rocks, sedimentary rocks, or other formerly metamorphic rocks) by a metamorphic process that usually occurs beneath (under) the Earth's surface in the solid-state </a:t>
            </a:r>
          </a:p>
        </p:txBody>
      </p:sp>
      <p:sp>
        <p:nvSpPr>
          <p:cNvPr id="4" name="Rectangle 3"/>
          <p:cNvSpPr/>
          <p:nvPr/>
        </p:nvSpPr>
        <p:spPr>
          <a:xfrm>
            <a:off x="147622" y="2355524"/>
            <a:ext cx="8744857" cy="1477328"/>
          </a:xfrm>
          <a:prstGeom prst="rect">
            <a:avLst/>
          </a:prstGeom>
        </p:spPr>
        <p:txBody>
          <a:bodyPr wrap="square">
            <a:spAutoFit/>
          </a:bodyPr>
          <a:lstStyle/>
          <a:p>
            <a:r>
              <a:rPr lang="en-US" sz="1800" b="1" dirty="0">
                <a:latin typeface="Calibri"/>
              </a:rPr>
              <a:t>THE TYPE OF METAMORPHIC ROCK FORMED DEPENDS ON: </a:t>
            </a:r>
            <a:endParaRPr lang="en-US" sz="1800" dirty="0">
              <a:latin typeface="Calibri"/>
            </a:endParaRPr>
          </a:p>
          <a:p>
            <a:r>
              <a:rPr lang="en-US" sz="1800" dirty="0">
                <a:latin typeface="+mn-lt"/>
              </a:rPr>
              <a:t>1- The original and texture of the rock </a:t>
            </a:r>
          </a:p>
          <a:p>
            <a:r>
              <a:rPr lang="en-US" sz="1800" dirty="0">
                <a:latin typeface="+mn-lt"/>
              </a:rPr>
              <a:t>2- The agents of metamorphism (</a:t>
            </a:r>
            <a:r>
              <a:rPr lang="en-US" sz="1800" dirty="0"/>
              <a:t>The agents of metamorphism include </a:t>
            </a:r>
            <a:r>
              <a:rPr lang="en-US" sz="1800" b="1" dirty="0"/>
              <a:t>heat, pressure (stress), and chemically active fluids)</a:t>
            </a:r>
            <a:endParaRPr lang="en-US" sz="1800" dirty="0">
              <a:latin typeface="+mn-lt"/>
            </a:endParaRPr>
          </a:p>
          <a:p>
            <a:r>
              <a:rPr lang="en-US" sz="1800" dirty="0">
                <a:latin typeface="+mn-lt"/>
              </a:rPr>
              <a:t>3- The amount of time the parent rock was subjected to the effect of metamorphism </a:t>
            </a:r>
          </a:p>
        </p:txBody>
      </p:sp>
    </p:spTree>
    <p:extLst>
      <p:ext uri="{BB962C8B-B14F-4D97-AF65-F5344CB8AC3E}">
        <p14:creationId xmlns:p14="http://schemas.microsoft.com/office/powerpoint/2010/main" val="78486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3478"/>
            <a:ext cx="8784976" cy="1323439"/>
          </a:xfrm>
          <a:prstGeom prst="rect">
            <a:avLst/>
          </a:prstGeom>
        </p:spPr>
        <p:txBody>
          <a:bodyPr wrap="square">
            <a:spAutoFit/>
          </a:bodyPr>
          <a:lstStyle/>
          <a:p>
            <a:r>
              <a:rPr lang="en-US" sz="2000" b="1" dirty="0">
                <a:latin typeface="Calibri"/>
              </a:rPr>
              <a:t>TYPES OF METAMORPHISM: </a:t>
            </a:r>
            <a:endParaRPr lang="en-US" sz="2000" dirty="0">
              <a:latin typeface="Calibri"/>
            </a:endParaRPr>
          </a:p>
          <a:p>
            <a:r>
              <a:rPr lang="en-US" sz="2000" dirty="0">
                <a:latin typeface="Calibri"/>
              </a:rPr>
              <a:t>The two most common types of metamorphism :</a:t>
            </a:r>
          </a:p>
          <a:p>
            <a:r>
              <a:rPr lang="en-US" sz="2000" b="1" dirty="0">
                <a:latin typeface="Calibri"/>
              </a:rPr>
              <a:t>1- Contact metamorphism </a:t>
            </a:r>
            <a:endParaRPr lang="en-US" sz="2000" dirty="0">
              <a:latin typeface="Calibri"/>
            </a:endParaRPr>
          </a:p>
          <a:p>
            <a:r>
              <a:rPr lang="en-US" sz="2000" b="1" dirty="0">
                <a:latin typeface="Calibri"/>
              </a:rPr>
              <a:t>2- Regional metamorphism </a:t>
            </a:r>
            <a:endParaRPr lang="en-US"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754695"/>
            <a:ext cx="4572000" cy="34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5372" y="1754695"/>
            <a:ext cx="4548628" cy="3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18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51470"/>
            <a:ext cx="9020175" cy="502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295776"/>
      </p:ext>
    </p:extLst>
  </p:cSld>
  <p:clrMapOvr>
    <a:masterClrMapping/>
  </p:clrMapOvr>
</p:sld>
</file>

<file path=ppt/theme/theme1.xml><?xml version="1.0" encoding="utf-8"?>
<a:theme xmlns:a="http://schemas.openxmlformats.org/drawingml/2006/main"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29669</TotalTime>
  <Words>694</Words>
  <Application>Microsoft Office PowerPoint</Application>
  <PresentationFormat>عرض على الشاشة (16:9)</PresentationFormat>
  <Paragraphs>63</Paragraphs>
  <Slides>17</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17</vt:i4>
      </vt:variant>
    </vt:vector>
  </HeadingPairs>
  <TitlesOfParts>
    <vt:vector size="25" baseType="lpstr">
      <vt:lpstr>Lilita One</vt:lpstr>
      <vt:lpstr>Gill Sans Ultra Bold</vt:lpstr>
      <vt:lpstr>Times New Roman</vt:lpstr>
      <vt:lpstr>Didact Gothic</vt:lpstr>
      <vt:lpstr>Arial</vt:lpstr>
      <vt:lpstr>Calibri</vt:lpstr>
      <vt:lpstr> Science Subject for Elementary - 2nd Grade: Earth Science by Slidesgo </vt:lpstr>
      <vt:lpstr>1_ Science Subject for Elementary - 2nd Grade: Earth Science by Slidesgo </vt:lpstr>
      <vt:lpstr>General geology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Typse of Rocks</dc:title>
  <dc:creator>mohammed muwafaq</dc:creator>
  <cp:lastModifiedBy>falah geology</cp:lastModifiedBy>
  <cp:revision>240</cp:revision>
  <cp:lastPrinted>2022-12-10T16:06:10Z</cp:lastPrinted>
  <dcterms:modified xsi:type="dcterms:W3CDTF">2024-05-29T10:55:33Z</dcterms:modified>
</cp:coreProperties>
</file>