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6"/>
  </p:notesMasterIdLst>
  <p:sldIdLst>
    <p:sldId id="256" r:id="rId2"/>
    <p:sldId id="313" r:id="rId3"/>
    <p:sldId id="314" r:id="rId4"/>
    <p:sldId id="315" r:id="rId5"/>
    <p:sldId id="326" r:id="rId6"/>
    <p:sldId id="327" r:id="rId7"/>
    <p:sldId id="316" r:id="rId8"/>
    <p:sldId id="328" r:id="rId9"/>
    <p:sldId id="317" r:id="rId10"/>
    <p:sldId id="330" r:id="rId11"/>
    <p:sldId id="329" r:id="rId12"/>
    <p:sldId id="331" r:id="rId13"/>
    <p:sldId id="270" r:id="rId14"/>
    <p:sldId id="271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Didact Gothic" panose="00000500000000000000" pitchFamily="2" charset="0"/>
      <p:regular r:id="rId21"/>
    </p:embeddedFont>
    <p:embeddedFont>
      <p:font typeface="Gill Sans Ultra Bold" panose="020B0A02020104020203" pitchFamily="34" charset="0"/>
      <p:regular r:id="rId22"/>
    </p:embeddedFont>
    <p:embeddedFont>
      <p:font typeface="Lilita One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6F27F0-4FA7-4B1E-B0D3-F378EB13DE73}">
  <a:tblStyle styleId="{896F27F0-4FA7-4B1E-B0D3-F378EB13DE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2" autoAdjust="0"/>
  </p:normalViewPr>
  <p:slideViewPr>
    <p:cSldViewPr>
      <p:cViewPr varScale="1">
        <p:scale>
          <a:sx n="103" d="100"/>
          <a:sy n="103" d="100"/>
        </p:scale>
        <p:origin x="83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87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30655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deaa7c0b6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deaa7c0b61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flipH="1">
            <a:off x="6537550" y="2171227"/>
            <a:ext cx="2606450" cy="1828132"/>
            <a:chOff x="238125" y="4080125"/>
            <a:chExt cx="2606450" cy="1139875"/>
          </a:xfrm>
        </p:grpSpPr>
        <p:sp>
          <p:nvSpPr>
            <p:cNvPr id="11" name="Google Shape;11;p2"/>
            <p:cNvSpPr/>
            <p:nvPr/>
          </p:nvSpPr>
          <p:spPr>
            <a:xfrm>
              <a:off x="238125" y="4080125"/>
              <a:ext cx="2606450" cy="1139875"/>
            </a:xfrm>
            <a:custGeom>
              <a:avLst/>
              <a:gdLst/>
              <a:ahLst/>
              <a:cxnLst/>
              <a:rect l="l" t="t" r="r" b="b"/>
              <a:pathLst>
                <a:path w="104258" h="45595" extrusionOk="0">
                  <a:moveTo>
                    <a:pt x="9666" y="1"/>
                  </a:moveTo>
                  <a:lnTo>
                    <a:pt x="0" y="8542"/>
                  </a:lnTo>
                  <a:lnTo>
                    <a:pt x="0" y="45382"/>
                  </a:lnTo>
                  <a:lnTo>
                    <a:pt x="104257" y="45594"/>
                  </a:lnTo>
                  <a:lnTo>
                    <a:pt x="104257" y="45594"/>
                  </a:lnTo>
                  <a:lnTo>
                    <a:pt x="99120" y="34774"/>
                  </a:lnTo>
                  <a:lnTo>
                    <a:pt x="82038" y="29059"/>
                  </a:lnTo>
                  <a:lnTo>
                    <a:pt x="70640" y="18238"/>
                  </a:lnTo>
                  <a:lnTo>
                    <a:pt x="52980" y="14834"/>
                  </a:lnTo>
                  <a:cubicBezTo>
                    <a:pt x="52980" y="14834"/>
                    <a:pt x="43861" y="7418"/>
                    <a:pt x="39302" y="6262"/>
                  </a:cubicBezTo>
                  <a:cubicBezTo>
                    <a:pt x="34742" y="5138"/>
                    <a:pt x="9666" y="1"/>
                    <a:pt x="96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662150" y="4593075"/>
              <a:ext cx="441525" cy="242425"/>
            </a:xfrm>
            <a:custGeom>
              <a:avLst/>
              <a:gdLst/>
              <a:ahLst/>
              <a:cxnLst/>
              <a:rect l="l" t="t" r="r" b="b"/>
              <a:pathLst>
                <a:path w="17661" h="9697" extrusionOk="0">
                  <a:moveTo>
                    <a:pt x="1" y="0"/>
                  </a:moveTo>
                  <a:lnTo>
                    <a:pt x="17660" y="9696"/>
                  </a:lnTo>
                  <a:lnTo>
                    <a:pt x="11399" y="17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260175" y="4920575"/>
              <a:ext cx="499275" cy="299425"/>
            </a:xfrm>
            <a:custGeom>
              <a:avLst/>
              <a:gdLst/>
              <a:ahLst/>
              <a:cxnLst/>
              <a:rect l="l" t="t" r="r" b="b"/>
              <a:pathLst>
                <a:path w="19971" h="11977" extrusionOk="0">
                  <a:moveTo>
                    <a:pt x="1" y="0"/>
                  </a:moveTo>
                  <a:lnTo>
                    <a:pt x="10852" y="11976"/>
                  </a:lnTo>
                  <a:lnTo>
                    <a:pt x="19971" y="11399"/>
                  </a:lnTo>
                  <a:lnTo>
                    <a:pt x="15412" y="28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89200" y="4615850"/>
              <a:ext cx="937725" cy="465850"/>
            </a:xfrm>
            <a:custGeom>
              <a:avLst/>
              <a:gdLst/>
              <a:ahLst/>
              <a:cxnLst/>
              <a:rect l="l" t="t" r="r" b="b"/>
              <a:pathLst>
                <a:path w="37509" h="18634" extrusionOk="0">
                  <a:moveTo>
                    <a:pt x="0" y="1"/>
                  </a:moveTo>
                  <a:lnTo>
                    <a:pt x="10183" y="10548"/>
                  </a:lnTo>
                  <a:lnTo>
                    <a:pt x="21733" y="14773"/>
                  </a:lnTo>
                  <a:lnTo>
                    <a:pt x="37508" y="18633"/>
                  </a:lnTo>
                  <a:lnTo>
                    <a:pt x="32007" y="10427"/>
                  </a:lnTo>
                  <a:lnTo>
                    <a:pt x="19545" y="34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22300" y="4322550"/>
              <a:ext cx="598825" cy="598050"/>
            </a:xfrm>
            <a:custGeom>
              <a:avLst/>
              <a:gdLst/>
              <a:ahLst/>
              <a:cxnLst/>
              <a:rect l="l" t="t" r="r" b="b"/>
              <a:pathLst>
                <a:path w="23953" h="23922" extrusionOk="0">
                  <a:moveTo>
                    <a:pt x="1" y="0"/>
                  </a:moveTo>
                  <a:lnTo>
                    <a:pt x="7995" y="14803"/>
                  </a:lnTo>
                  <a:lnTo>
                    <a:pt x="23953" y="23921"/>
                  </a:lnTo>
                  <a:lnTo>
                    <a:pt x="23953" y="23921"/>
                  </a:lnTo>
                  <a:lnTo>
                    <a:pt x="14834" y="1139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4270875"/>
              <a:ext cx="2122400" cy="949125"/>
            </a:xfrm>
            <a:custGeom>
              <a:avLst/>
              <a:gdLst/>
              <a:ahLst/>
              <a:cxnLst/>
              <a:rect l="l" t="t" r="r" b="b"/>
              <a:pathLst>
                <a:path w="84896" h="37965" extrusionOk="0">
                  <a:moveTo>
                    <a:pt x="6809" y="0"/>
                  </a:moveTo>
                  <a:lnTo>
                    <a:pt x="0" y="9696"/>
                  </a:lnTo>
                  <a:lnTo>
                    <a:pt x="0" y="37964"/>
                  </a:lnTo>
                  <a:lnTo>
                    <a:pt x="84895" y="37964"/>
                  </a:lnTo>
                  <a:lnTo>
                    <a:pt x="74044" y="27934"/>
                  </a:lnTo>
                  <a:lnTo>
                    <a:pt x="76324" y="35897"/>
                  </a:lnTo>
                  <a:lnTo>
                    <a:pt x="45563" y="33040"/>
                  </a:lnTo>
                  <a:lnTo>
                    <a:pt x="38724" y="25654"/>
                  </a:lnTo>
                  <a:lnTo>
                    <a:pt x="39302" y="34773"/>
                  </a:lnTo>
                  <a:lnTo>
                    <a:pt x="11946" y="20517"/>
                  </a:lnTo>
                  <a:lnTo>
                    <a:pt x="68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flipH="1">
            <a:off x="1114014" y="2792769"/>
            <a:ext cx="4848242" cy="2288174"/>
            <a:chOff x="4147750" y="3013250"/>
            <a:chExt cx="3214375" cy="1443825"/>
          </a:xfrm>
        </p:grpSpPr>
        <p:sp>
          <p:nvSpPr>
            <p:cNvPr id="18" name="Google Shape;18;p2"/>
            <p:cNvSpPr/>
            <p:nvPr/>
          </p:nvSpPr>
          <p:spPr>
            <a:xfrm>
              <a:off x="4147750" y="3013250"/>
              <a:ext cx="3214375" cy="1443825"/>
            </a:xfrm>
            <a:custGeom>
              <a:avLst/>
              <a:gdLst/>
              <a:ahLst/>
              <a:cxnLst/>
              <a:rect l="l" t="t" r="r" b="b"/>
              <a:pathLst>
                <a:path w="128575" h="57753" extrusionOk="0">
                  <a:moveTo>
                    <a:pt x="47874" y="1"/>
                  </a:moveTo>
                  <a:cubicBezTo>
                    <a:pt x="46142" y="882"/>
                    <a:pt x="44166" y="1764"/>
                    <a:pt x="42221" y="2067"/>
                  </a:cubicBezTo>
                  <a:cubicBezTo>
                    <a:pt x="40062" y="9697"/>
                    <a:pt x="39029" y="17934"/>
                    <a:pt x="36749" y="25138"/>
                  </a:cubicBezTo>
                  <a:cubicBezTo>
                    <a:pt x="36658" y="24226"/>
                    <a:pt x="36020" y="23101"/>
                    <a:pt x="35929" y="22037"/>
                  </a:cubicBezTo>
                  <a:cubicBezTo>
                    <a:pt x="35603" y="21948"/>
                    <a:pt x="35297" y="21907"/>
                    <a:pt x="35008" y="21907"/>
                  </a:cubicBezTo>
                  <a:cubicBezTo>
                    <a:pt x="32434" y="21907"/>
                    <a:pt x="31266" y="25207"/>
                    <a:pt x="30883" y="27721"/>
                  </a:cubicBezTo>
                  <a:cubicBezTo>
                    <a:pt x="28873" y="27834"/>
                    <a:pt x="26782" y="27912"/>
                    <a:pt x="24702" y="27912"/>
                  </a:cubicBezTo>
                  <a:cubicBezTo>
                    <a:pt x="23417" y="27912"/>
                    <a:pt x="22137" y="27882"/>
                    <a:pt x="20883" y="27813"/>
                  </a:cubicBezTo>
                  <a:cubicBezTo>
                    <a:pt x="18433" y="27640"/>
                    <a:pt x="15109" y="25636"/>
                    <a:pt x="13501" y="25636"/>
                  </a:cubicBezTo>
                  <a:cubicBezTo>
                    <a:pt x="13413" y="25636"/>
                    <a:pt x="13331" y="25642"/>
                    <a:pt x="13253" y="25654"/>
                  </a:cubicBezTo>
                  <a:cubicBezTo>
                    <a:pt x="13010" y="24682"/>
                    <a:pt x="12129" y="23770"/>
                    <a:pt x="12098" y="22767"/>
                  </a:cubicBezTo>
                  <a:cubicBezTo>
                    <a:pt x="5259" y="26840"/>
                    <a:pt x="7417" y="37418"/>
                    <a:pt x="1" y="41095"/>
                  </a:cubicBezTo>
                  <a:lnTo>
                    <a:pt x="87814" y="57752"/>
                  </a:lnTo>
                  <a:cubicBezTo>
                    <a:pt x="88813" y="56004"/>
                    <a:pt x="90596" y="55667"/>
                    <a:pt x="92411" y="55667"/>
                  </a:cubicBezTo>
                  <a:cubicBezTo>
                    <a:pt x="93247" y="55667"/>
                    <a:pt x="94090" y="55738"/>
                    <a:pt x="94866" y="55776"/>
                  </a:cubicBezTo>
                  <a:cubicBezTo>
                    <a:pt x="100120" y="55992"/>
                    <a:pt x="105483" y="56242"/>
                    <a:pt x="110845" y="56242"/>
                  </a:cubicBezTo>
                  <a:cubicBezTo>
                    <a:pt x="116806" y="56242"/>
                    <a:pt x="122766" y="55933"/>
                    <a:pt x="128575" y="54925"/>
                  </a:cubicBezTo>
                  <a:lnTo>
                    <a:pt x="128575" y="14438"/>
                  </a:lnTo>
                  <a:cubicBezTo>
                    <a:pt x="128265" y="14415"/>
                    <a:pt x="127903" y="14405"/>
                    <a:pt x="127500" y="14405"/>
                  </a:cubicBezTo>
                  <a:cubicBezTo>
                    <a:pt x="123679" y="14405"/>
                    <a:pt x="116264" y="15350"/>
                    <a:pt x="116264" y="15350"/>
                  </a:cubicBezTo>
                  <a:cubicBezTo>
                    <a:pt x="116264" y="15350"/>
                    <a:pt x="115413" y="23618"/>
                    <a:pt x="115231" y="27326"/>
                  </a:cubicBezTo>
                  <a:cubicBezTo>
                    <a:pt x="114137" y="26262"/>
                    <a:pt x="112495" y="24773"/>
                    <a:pt x="111827" y="22858"/>
                  </a:cubicBezTo>
                  <a:cubicBezTo>
                    <a:pt x="109912" y="23253"/>
                    <a:pt x="106751" y="24469"/>
                    <a:pt x="104927" y="25381"/>
                  </a:cubicBezTo>
                  <a:cubicBezTo>
                    <a:pt x="101614" y="27083"/>
                    <a:pt x="103498" y="28177"/>
                    <a:pt x="101462" y="31217"/>
                  </a:cubicBezTo>
                  <a:cubicBezTo>
                    <a:pt x="100082" y="33286"/>
                    <a:pt x="98077" y="33627"/>
                    <a:pt x="95560" y="33627"/>
                  </a:cubicBezTo>
                  <a:cubicBezTo>
                    <a:pt x="95303" y="33627"/>
                    <a:pt x="95042" y="33624"/>
                    <a:pt x="94775" y="33618"/>
                  </a:cubicBezTo>
                  <a:cubicBezTo>
                    <a:pt x="93234" y="33605"/>
                    <a:pt x="92604" y="33376"/>
                    <a:pt x="92215" y="33376"/>
                  </a:cubicBezTo>
                  <a:cubicBezTo>
                    <a:pt x="91682" y="33376"/>
                    <a:pt x="91598" y="33805"/>
                    <a:pt x="90246" y="35807"/>
                  </a:cubicBezTo>
                  <a:cubicBezTo>
                    <a:pt x="88515" y="38356"/>
                    <a:pt x="88800" y="38620"/>
                    <a:pt x="87182" y="38620"/>
                  </a:cubicBezTo>
                  <a:cubicBezTo>
                    <a:pt x="86759" y="38620"/>
                    <a:pt x="86207" y="38602"/>
                    <a:pt x="85456" y="38602"/>
                  </a:cubicBezTo>
                  <a:cubicBezTo>
                    <a:pt x="85344" y="38602"/>
                    <a:pt x="85229" y="38602"/>
                    <a:pt x="85109" y="38603"/>
                  </a:cubicBezTo>
                  <a:cubicBezTo>
                    <a:pt x="85008" y="38605"/>
                    <a:pt x="84909" y="38606"/>
                    <a:pt x="84812" y="38606"/>
                  </a:cubicBezTo>
                  <a:cubicBezTo>
                    <a:pt x="82270" y="38606"/>
                    <a:pt x="81281" y="37855"/>
                    <a:pt x="78939" y="37357"/>
                  </a:cubicBezTo>
                  <a:cubicBezTo>
                    <a:pt x="78762" y="37316"/>
                    <a:pt x="78568" y="37300"/>
                    <a:pt x="78363" y="37300"/>
                  </a:cubicBezTo>
                  <a:cubicBezTo>
                    <a:pt x="77504" y="37300"/>
                    <a:pt x="76443" y="37589"/>
                    <a:pt x="75581" y="37589"/>
                  </a:cubicBezTo>
                  <a:cubicBezTo>
                    <a:pt x="75270" y="37589"/>
                    <a:pt x="74984" y="37551"/>
                    <a:pt x="74744" y="37448"/>
                  </a:cubicBezTo>
                  <a:cubicBezTo>
                    <a:pt x="73346" y="36840"/>
                    <a:pt x="73923" y="36111"/>
                    <a:pt x="72738" y="34864"/>
                  </a:cubicBezTo>
                  <a:cubicBezTo>
                    <a:pt x="71461" y="33557"/>
                    <a:pt x="73011" y="33618"/>
                    <a:pt x="70792" y="32767"/>
                  </a:cubicBezTo>
                  <a:cubicBezTo>
                    <a:pt x="70754" y="32752"/>
                    <a:pt x="70704" y="32745"/>
                    <a:pt x="70643" y="32745"/>
                  </a:cubicBezTo>
                  <a:cubicBezTo>
                    <a:pt x="69988" y="32745"/>
                    <a:pt x="68119" y="33558"/>
                    <a:pt x="67422" y="33558"/>
                  </a:cubicBezTo>
                  <a:cubicBezTo>
                    <a:pt x="67410" y="33558"/>
                    <a:pt x="67399" y="33558"/>
                    <a:pt x="67388" y="33557"/>
                  </a:cubicBezTo>
                  <a:cubicBezTo>
                    <a:pt x="66267" y="30587"/>
                    <a:pt x="67678" y="15867"/>
                    <a:pt x="63835" y="15867"/>
                  </a:cubicBezTo>
                  <a:cubicBezTo>
                    <a:pt x="63508" y="15867"/>
                    <a:pt x="63144" y="15973"/>
                    <a:pt x="62738" y="16201"/>
                  </a:cubicBezTo>
                  <a:cubicBezTo>
                    <a:pt x="62373" y="19089"/>
                    <a:pt x="62008" y="21703"/>
                    <a:pt x="61856" y="24834"/>
                  </a:cubicBezTo>
                  <a:cubicBezTo>
                    <a:pt x="61415" y="24955"/>
                    <a:pt x="60792" y="25016"/>
                    <a:pt x="60169" y="25016"/>
                  </a:cubicBezTo>
                  <a:cubicBezTo>
                    <a:pt x="59546" y="25016"/>
                    <a:pt x="58923" y="24955"/>
                    <a:pt x="58482" y="24834"/>
                  </a:cubicBezTo>
                  <a:cubicBezTo>
                    <a:pt x="58148" y="18056"/>
                    <a:pt x="58178" y="11885"/>
                    <a:pt x="56780" y="5320"/>
                  </a:cubicBezTo>
                  <a:cubicBezTo>
                    <a:pt x="56090" y="2061"/>
                    <a:pt x="55334" y="874"/>
                    <a:pt x="54566" y="874"/>
                  </a:cubicBezTo>
                  <a:cubicBezTo>
                    <a:pt x="52525" y="874"/>
                    <a:pt x="50396" y="9255"/>
                    <a:pt x="49181" y="9454"/>
                  </a:cubicBezTo>
                  <a:cubicBezTo>
                    <a:pt x="49029" y="6232"/>
                    <a:pt x="49212" y="2797"/>
                    <a:pt x="478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256425" y="3013250"/>
              <a:ext cx="3105700" cy="1443825"/>
            </a:xfrm>
            <a:custGeom>
              <a:avLst/>
              <a:gdLst/>
              <a:ahLst/>
              <a:cxnLst/>
              <a:rect l="l" t="t" r="r" b="b"/>
              <a:pathLst>
                <a:path w="124228" h="57753" extrusionOk="0">
                  <a:moveTo>
                    <a:pt x="43527" y="1"/>
                  </a:moveTo>
                  <a:cubicBezTo>
                    <a:pt x="41795" y="882"/>
                    <a:pt x="41430" y="2615"/>
                    <a:pt x="39485" y="2888"/>
                  </a:cubicBezTo>
                  <a:cubicBezTo>
                    <a:pt x="37357" y="10548"/>
                    <a:pt x="37357" y="23253"/>
                    <a:pt x="35077" y="30457"/>
                  </a:cubicBezTo>
                  <a:cubicBezTo>
                    <a:pt x="34986" y="29545"/>
                    <a:pt x="31673" y="23101"/>
                    <a:pt x="31582" y="22037"/>
                  </a:cubicBezTo>
                  <a:cubicBezTo>
                    <a:pt x="31358" y="21976"/>
                    <a:pt x="31147" y="21947"/>
                    <a:pt x="30948" y="21947"/>
                  </a:cubicBezTo>
                  <a:cubicBezTo>
                    <a:pt x="28280" y="21947"/>
                    <a:pt x="27751" y="27156"/>
                    <a:pt x="27326" y="29758"/>
                  </a:cubicBezTo>
                  <a:cubicBezTo>
                    <a:pt x="27181" y="29766"/>
                    <a:pt x="27034" y="29770"/>
                    <a:pt x="26885" y="29770"/>
                  </a:cubicBezTo>
                  <a:cubicBezTo>
                    <a:pt x="23696" y="29770"/>
                    <a:pt x="19672" y="27985"/>
                    <a:pt x="16536" y="27782"/>
                  </a:cubicBezTo>
                  <a:cubicBezTo>
                    <a:pt x="14086" y="27638"/>
                    <a:pt x="10762" y="25636"/>
                    <a:pt x="9154" y="25636"/>
                  </a:cubicBezTo>
                  <a:cubicBezTo>
                    <a:pt x="9066" y="25636"/>
                    <a:pt x="8984" y="25642"/>
                    <a:pt x="8906" y="25654"/>
                  </a:cubicBezTo>
                  <a:cubicBezTo>
                    <a:pt x="8663" y="24682"/>
                    <a:pt x="8147" y="24013"/>
                    <a:pt x="8147" y="24013"/>
                  </a:cubicBezTo>
                  <a:cubicBezTo>
                    <a:pt x="1307" y="28086"/>
                    <a:pt x="7417" y="38238"/>
                    <a:pt x="0" y="41946"/>
                  </a:cubicBezTo>
                  <a:lnTo>
                    <a:pt x="83467" y="57752"/>
                  </a:lnTo>
                  <a:cubicBezTo>
                    <a:pt x="84466" y="56004"/>
                    <a:pt x="86249" y="55667"/>
                    <a:pt x="88064" y="55667"/>
                  </a:cubicBezTo>
                  <a:cubicBezTo>
                    <a:pt x="88900" y="55667"/>
                    <a:pt x="89743" y="55738"/>
                    <a:pt x="90519" y="55776"/>
                  </a:cubicBezTo>
                  <a:cubicBezTo>
                    <a:pt x="95773" y="55992"/>
                    <a:pt x="101136" y="56242"/>
                    <a:pt x="106498" y="56242"/>
                  </a:cubicBezTo>
                  <a:cubicBezTo>
                    <a:pt x="112459" y="56242"/>
                    <a:pt x="118419" y="55933"/>
                    <a:pt x="124228" y="54925"/>
                  </a:cubicBezTo>
                  <a:lnTo>
                    <a:pt x="124228" y="14438"/>
                  </a:lnTo>
                  <a:cubicBezTo>
                    <a:pt x="124040" y="14425"/>
                    <a:pt x="123842" y="14419"/>
                    <a:pt x="123635" y="14419"/>
                  </a:cubicBezTo>
                  <a:cubicBezTo>
                    <a:pt x="122408" y="14419"/>
                    <a:pt x="120891" y="14639"/>
                    <a:pt x="119486" y="14925"/>
                  </a:cubicBezTo>
                  <a:cubicBezTo>
                    <a:pt x="118969" y="15016"/>
                    <a:pt x="117480" y="30487"/>
                    <a:pt x="117024" y="30609"/>
                  </a:cubicBezTo>
                  <a:cubicBezTo>
                    <a:pt x="117023" y="30609"/>
                    <a:pt x="117021" y="30609"/>
                    <a:pt x="117020" y="30609"/>
                  </a:cubicBezTo>
                  <a:cubicBezTo>
                    <a:pt x="116603" y="30609"/>
                    <a:pt x="117202" y="15532"/>
                    <a:pt x="116845" y="15532"/>
                  </a:cubicBezTo>
                  <a:cubicBezTo>
                    <a:pt x="116844" y="15532"/>
                    <a:pt x="116843" y="15532"/>
                    <a:pt x="116842" y="15533"/>
                  </a:cubicBezTo>
                  <a:cubicBezTo>
                    <a:pt x="115656" y="15837"/>
                    <a:pt x="114866" y="16080"/>
                    <a:pt x="114866" y="16080"/>
                  </a:cubicBezTo>
                  <a:cubicBezTo>
                    <a:pt x="114866" y="16080"/>
                    <a:pt x="114076" y="26232"/>
                    <a:pt x="113893" y="29910"/>
                  </a:cubicBezTo>
                  <a:cubicBezTo>
                    <a:pt x="112799" y="28876"/>
                    <a:pt x="108148" y="24773"/>
                    <a:pt x="107480" y="22858"/>
                  </a:cubicBezTo>
                  <a:cubicBezTo>
                    <a:pt x="106507" y="23071"/>
                    <a:pt x="105534" y="23740"/>
                    <a:pt x="104592" y="24469"/>
                  </a:cubicBezTo>
                  <a:cubicBezTo>
                    <a:pt x="104227" y="24743"/>
                    <a:pt x="103832" y="25047"/>
                    <a:pt x="103467" y="25320"/>
                  </a:cubicBezTo>
                  <a:cubicBezTo>
                    <a:pt x="103255" y="25502"/>
                    <a:pt x="103012" y="29819"/>
                    <a:pt x="102799" y="29971"/>
                  </a:cubicBezTo>
                  <a:cubicBezTo>
                    <a:pt x="102796" y="29972"/>
                    <a:pt x="102793" y="29973"/>
                    <a:pt x="102791" y="29973"/>
                  </a:cubicBezTo>
                  <a:cubicBezTo>
                    <a:pt x="102614" y="29973"/>
                    <a:pt x="102465" y="26139"/>
                    <a:pt x="102288" y="26139"/>
                  </a:cubicBezTo>
                  <a:cubicBezTo>
                    <a:pt x="102286" y="26139"/>
                    <a:pt x="102284" y="26140"/>
                    <a:pt x="102282" y="26141"/>
                  </a:cubicBezTo>
                  <a:cubicBezTo>
                    <a:pt x="102160" y="26202"/>
                    <a:pt x="102039" y="26293"/>
                    <a:pt x="101948" y="26354"/>
                  </a:cubicBezTo>
                  <a:cubicBezTo>
                    <a:pt x="98604" y="28025"/>
                    <a:pt x="101613" y="30062"/>
                    <a:pt x="99607" y="33101"/>
                  </a:cubicBezTo>
                  <a:cubicBezTo>
                    <a:pt x="98990" y="34009"/>
                    <a:pt x="97866" y="34286"/>
                    <a:pt x="96555" y="34286"/>
                  </a:cubicBezTo>
                  <a:cubicBezTo>
                    <a:pt x="94574" y="34286"/>
                    <a:pt x="92165" y="33655"/>
                    <a:pt x="90428" y="33618"/>
                  </a:cubicBezTo>
                  <a:cubicBezTo>
                    <a:pt x="90380" y="33618"/>
                    <a:pt x="90333" y="33618"/>
                    <a:pt x="90288" y="33618"/>
                  </a:cubicBezTo>
                  <a:cubicBezTo>
                    <a:pt x="86838" y="33618"/>
                    <a:pt x="88999" y="34757"/>
                    <a:pt x="86689" y="38147"/>
                  </a:cubicBezTo>
                  <a:cubicBezTo>
                    <a:pt x="85857" y="39367"/>
                    <a:pt x="85381" y="39753"/>
                    <a:pt x="84916" y="39753"/>
                  </a:cubicBezTo>
                  <a:cubicBezTo>
                    <a:pt x="84113" y="39753"/>
                    <a:pt x="83342" y="38603"/>
                    <a:pt x="80825" y="38603"/>
                  </a:cubicBezTo>
                  <a:cubicBezTo>
                    <a:pt x="80804" y="38603"/>
                    <a:pt x="80783" y="38603"/>
                    <a:pt x="80762" y="38603"/>
                  </a:cubicBezTo>
                  <a:cubicBezTo>
                    <a:pt x="80661" y="38605"/>
                    <a:pt x="80562" y="38606"/>
                    <a:pt x="80465" y="38606"/>
                  </a:cubicBezTo>
                  <a:cubicBezTo>
                    <a:pt x="77923" y="38606"/>
                    <a:pt x="76934" y="37855"/>
                    <a:pt x="74592" y="37357"/>
                  </a:cubicBezTo>
                  <a:cubicBezTo>
                    <a:pt x="74415" y="37316"/>
                    <a:pt x="74221" y="37300"/>
                    <a:pt x="74016" y="37300"/>
                  </a:cubicBezTo>
                  <a:cubicBezTo>
                    <a:pt x="73157" y="37300"/>
                    <a:pt x="72096" y="37589"/>
                    <a:pt x="71234" y="37589"/>
                  </a:cubicBezTo>
                  <a:cubicBezTo>
                    <a:pt x="70923" y="37589"/>
                    <a:pt x="70637" y="37551"/>
                    <a:pt x="70397" y="37448"/>
                  </a:cubicBezTo>
                  <a:cubicBezTo>
                    <a:pt x="68999" y="36840"/>
                    <a:pt x="69576" y="36111"/>
                    <a:pt x="68391" y="34864"/>
                  </a:cubicBezTo>
                  <a:cubicBezTo>
                    <a:pt x="67114" y="33557"/>
                    <a:pt x="68664" y="33618"/>
                    <a:pt x="66445" y="32767"/>
                  </a:cubicBezTo>
                  <a:cubicBezTo>
                    <a:pt x="66406" y="32751"/>
                    <a:pt x="66354" y="32744"/>
                    <a:pt x="66291" y="32744"/>
                  </a:cubicBezTo>
                  <a:cubicBezTo>
                    <a:pt x="65620" y="32744"/>
                    <a:pt x="63708" y="33557"/>
                    <a:pt x="63041" y="33557"/>
                  </a:cubicBezTo>
                  <a:cubicBezTo>
                    <a:pt x="61888" y="30501"/>
                    <a:pt x="63990" y="15764"/>
                    <a:pt x="59979" y="15764"/>
                  </a:cubicBezTo>
                  <a:cubicBezTo>
                    <a:pt x="59761" y="15764"/>
                    <a:pt x="59526" y="15807"/>
                    <a:pt x="59272" y="15897"/>
                  </a:cubicBezTo>
                  <a:cubicBezTo>
                    <a:pt x="58907" y="18755"/>
                    <a:pt x="59211" y="21885"/>
                    <a:pt x="59059" y="24986"/>
                  </a:cubicBezTo>
                  <a:cubicBezTo>
                    <a:pt x="58756" y="25072"/>
                    <a:pt x="58155" y="25109"/>
                    <a:pt x="57467" y="25109"/>
                  </a:cubicBezTo>
                  <a:cubicBezTo>
                    <a:pt x="56226" y="25109"/>
                    <a:pt x="54702" y="24990"/>
                    <a:pt x="54135" y="24834"/>
                  </a:cubicBezTo>
                  <a:cubicBezTo>
                    <a:pt x="53801" y="18056"/>
                    <a:pt x="53831" y="11885"/>
                    <a:pt x="52433" y="5320"/>
                  </a:cubicBezTo>
                  <a:cubicBezTo>
                    <a:pt x="51879" y="2702"/>
                    <a:pt x="51311" y="1679"/>
                    <a:pt x="50745" y="1679"/>
                  </a:cubicBezTo>
                  <a:cubicBezTo>
                    <a:pt x="48736" y="1679"/>
                    <a:pt x="46747" y="14583"/>
                    <a:pt x="45442" y="14773"/>
                  </a:cubicBezTo>
                  <a:cubicBezTo>
                    <a:pt x="45290" y="11551"/>
                    <a:pt x="44865" y="2797"/>
                    <a:pt x="43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63575" y="3788350"/>
              <a:ext cx="680875" cy="208975"/>
            </a:xfrm>
            <a:custGeom>
              <a:avLst/>
              <a:gdLst/>
              <a:ahLst/>
              <a:cxnLst/>
              <a:rect l="l" t="t" r="r" b="b"/>
              <a:pathLst>
                <a:path w="27235" h="8359" extrusionOk="0">
                  <a:moveTo>
                    <a:pt x="10821" y="0"/>
                  </a:moveTo>
                  <a:lnTo>
                    <a:pt x="4620" y="2097"/>
                  </a:lnTo>
                  <a:lnTo>
                    <a:pt x="0" y="8359"/>
                  </a:lnTo>
                  <a:lnTo>
                    <a:pt x="4742" y="4590"/>
                  </a:lnTo>
                  <a:lnTo>
                    <a:pt x="5502" y="6018"/>
                  </a:lnTo>
                  <a:lnTo>
                    <a:pt x="9393" y="3161"/>
                  </a:lnTo>
                  <a:lnTo>
                    <a:pt x="14134" y="4529"/>
                  </a:lnTo>
                  <a:lnTo>
                    <a:pt x="27235" y="2037"/>
                  </a:lnTo>
                  <a:lnTo>
                    <a:pt x="23739" y="1003"/>
                  </a:lnTo>
                  <a:lnTo>
                    <a:pt x="15320" y="2432"/>
                  </a:lnTo>
                  <a:lnTo>
                    <a:pt x="10821" y="0"/>
                  </a:lnTo>
                  <a:close/>
                </a:path>
              </a:pathLst>
            </a:custGeom>
            <a:solidFill>
              <a:srgbClr val="F1C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244275" y="3124950"/>
              <a:ext cx="80575" cy="663425"/>
            </a:xfrm>
            <a:custGeom>
              <a:avLst/>
              <a:gdLst/>
              <a:ahLst/>
              <a:cxnLst/>
              <a:rect l="l" t="t" r="r" b="b"/>
              <a:pathLst>
                <a:path w="3223" h="26537" extrusionOk="0">
                  <a:moveTo>
                    <a:pt x="2068" y="1"/>
                  </a:moveTo>
                  <a:lnTo>
                    <a:pt x="1247" y="1673"/>
                  </a:lnTo>
                  <a:lnTo>
                    <a:pt x="1" y="12554"/>
                  </a:lnTo>
                  <a:lnTo>
                    <a:pt x="1247" y="14712"/>
                  </a:lnTo>
                  <a:lnTo>
                    <a:pt x="1" y="26536"/>
                  </a:lnTo>
                  <a:lnTo>
                    <a:pt x="943" y="26536"/>
                  </a:lnTo>
                  <a:lnTo>
                    <a:pt x="3223" y="12888"/>
                  </a:lnTo>
                  <a:cubicBezTo>
                    <a:pt x="3223" y="12888"/>
                    <a:pt x="2402" y="12159"/>
                    <a:pt x="2341" y="11946"/>
                  </a:cubicBezTo>
                  <a:cubicBezTo>
                    <a:pt x="2281" y="11733"/>
                    <a:pt x="2524" y="8907"/>
                    <a:pt x="2524" y="8907"/>
                  </a:cubicBezTo>
                  <a:lnTo>
                    <a:pt x="1612" y="84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rgbClr val="F1C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409950" y="3148525"/>
              <a:ext cx="133000" cy="699100"/>
            </a:xfrm>
            <a:custGeom>
              <a:avLst/>
              <a:gdLst/>
              <a:ahLst/>
              <a:cxnLst/>
              <a:rect l="l" t="t" r="r" b="b"/>
              <a:pathLst>
                <a:path w="5320" h="27964" extrusionOk="0">
                  <a:moveTo>
                    <a:pt x="4134" y="0"/>
                  </a:moveTo>
                  <a:lnTo>
                    <a:pt x="3739" y="1003"/>
                  </a:lnTo>
                  <a:lnTo>
                    <a:pt x="3739" y="4255"/>
                  </a:lnTo>
                  <a:lnTo>
                    <a:pt x="2614" y="9909"/>
                  </a:lnTo>
                  <a:lnTo>
                    <a:pt x="2614" y="15471"/>
                  </a:lnTo>
                  <a:lnTo>
                    <a:pt x="0" y="20669"/>
                  </a:lnTo>
                  <a:lnTo>
                    <a:pt x="638" y="27964"/>
                  </a:lnTo>
                  <a:lnTo>
                    <a:pt x="1733" y="23101"/>
                  </a:lnTo>
                  <a:lnTo>
                    <a:pt x="4256" y="18420"/>
                  </a:lnTo>
                  <a:lnTo>
                    <a:pt x="5319" y="11672"/>
                  </a:lnTo>
                  <a:lnTo>
                    <a:pt x="4833" y="11398"/>
                  </a:lnTo>
                  <a:lnTo>
                    <a:pt x="3800" y="13982"/>
                  </a:lnTo>
                  <a:lnTo>
                    <a:pt x="3496" y="10183"/>
                  </a:lnTo>
                  <a:lnTo>
                    <a:pt x="4134" y="5532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1C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09950" y="3925875"/>
              <a:ext cx="522825" cy="98825"/>
            </a:xfrm>
            <a:custGeom>
              <a:avLst/>
              <a:gdLst/>
              <a:ahLst/>
              <a:cxnLst/>
              <a:rect l="l" t="t" r="r" b="b"/>
              <a:pathLst>
                <a:path w="20913" h="3953" extrusionOk="0">
                  <a:moveTo>
                    <a:pt x="10274" y="1"/>
                  </a:moveTo>
                  <a:lnTo>
                    <a:pt x="0" y="2432"/>
                  </a:lnTo>
                  <a:lnTo>
                    <a:pt x="9423" y="1976"/>
                  </a:lnTo>
                  <a:lnTo>
                    <a:pt x="13800" y="3952"/>
                  </a:lnTo>
                  <a:lnTo>
                    <a:pt x="20912" y="3952"/>
                  </a:lnTo>
                  <a:lnTo>
                    <a:pt x="14924" y="2432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802688" y="3543825"/>
            <a:ext cx="5212075" cy="1372675"/>
            <a:chOff x="1190200" y="3318650"/>
            <a:chExt cx="5212075" cy="1372675"/>
          </a:xfrm>
        </p:grpSpPr>
        <p:sp>
          <p:nvSpPr>
            <p:cNvPr id="25" name="Google Shape;25;p2"/>
            <p:cNvSpPr/>
            <p:nvPr/>
          </p:nvSpPr>
          <p:spPr>
            <a:xfrm>
              <a:off x="1190200" y="3318650"/>
              <a:ext cx="5212075" cy="1372675"/>
            </a:xfrm>
            <a:custGeom>
              <a:avLst/>
              <a:gdLst/>
              <a:ahLst/>
              <a:cxnLst/>
              <a:rect l="l" t="t" r="r" b="b"/>
              <a:pathLst>
                <a:path w="208483" h="54907" extrusionOk="0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208482" y="54907"/>
                  </a:lnTo>
                  <a:lnTo>
                    <a:pt x="208482" y="30989"/>
                  </a:lnTo>
                  <a:lnTo>
                    <a:pt x="181263" y="14177"/>
                  </a:lnTo>
                  <a:lnTo>
                    <a:pt x="157512" y="22583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190200" y="3318650"/>
              <a:ext cx="2386725" cy="1104975"/>
            </a:xfrm>
            <a:custGeom>
              <a:avLst/>
              <a:gdLst/>
              <a:ahLst/>
              <a:cxnLst/>
              <a:rect l="l" t="t" r="r" b="b"/>
              <a:pathLst>
                <a:path w="95469" h="44199" extrusionOk="0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93167" y="12509"/>
                  </a:lnTo>
                  <a:lnTo>
                    <a:pt x="83493" y="12509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4948371" y="2483725"/>
            <a:ext cx="4191730" cy="2115700"/>
            <a:chOff x="1870675" y="3231925"/>
            <a:chExt cx="4531600" cy="2115700"/>
          </a:xfrm>
        </p:grpSpPr>
        <p:sp>
          <p:nvSpPr>
            <p:cNvPr id="28" name="Google Shape;28;p2"/>
            <p:cNvSpPr/>
            <p:nvPr/>
          </p:nvSpPr>
          <p:spPr>
            <a:xfrm>
              <a:off x="1870675" y="3231925"/>
              <a:ext cx="4531600" cy="2115700"/>
            </a:xfrm>
            <a:custGeom>
              <a:avLst/>
              <a:gdLst/>
              <a:ahLst/>
              <a:cxnLst/>
              <a:rect l="l" t="t" r="r" b="b"/>
              <a:pathLst>
                <a:path w="181264" h="84628" extrusionOk="0">
                  <a:moveTo>
                    <a:pt x="106677" y="0"/>
                  </a:moveTo>
                  <a:lnTo>
                    <a:pt x="95869" y="4437"/>
                  </a:lnTo>
                  <a:lnTo>
                    <a:pt x="80091" y="16979"/>
                  </a:lnTo>
                  <a:lnTo>
                    <a:pt x="74087" y="16879"/>
                  </a:lnTo>
                  <a:lnTo>
                    <a:pt x="36160" y="48869"/>
                  </a:lnTo>
                  <a:lnTo>
                    <a:pt x="23951" y="48969"/>
                  </a:lnTo>
                  <a:lnTo>
                    <a:pt x="0" y="68183"/>
                  </a:lnTo>
                  <a:lnTo>
                    <a:pt x="10375" y="84628"/>
                  </a:lnTo>
                  <a:lnTo>
                    <a:pt x="127358" y="84628"/>
                  </a:lnTo>
                  <a:lnTo>
                    <a:pt x="181263" y="68183"/>
                  </a:lnTo>
                  <a:lnTo>
                    <a:pt x="181263" y="47668"/>
                  </a:lnTo>
                  <a:lnTo>
                    <a:pt x="160815" y="43031"/>
                  </a:lnTo>
                  <a:lnTo>
                    <a:pt x="113748" y="9874"/>
                  </a:lnTo>
                  <a:lnTo>
                    <a:pt x="106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870675" y="3231925"/>
              <a:ext cx="2803700" cy="1868850"/>
            </a:xfrm>
            <a:custGeom>
              <a:avLst/>
              <a:gdLst/>
              <a:ahLst/>
              <a:cxnLst/>
              <a:rect l="l" t="t" r="r" b="b"/>
              <a:pathLst>
                <a:path w="112148" h="74754" extrusionOk="0">
                  <a:moveTo>
                    <a:pt x="106677" y="0"/>
                  </a:moveTo>
                  <a:lnTo>
                    <a:pt x="102307" y="9407"/>
                  </a:lnTo>
                  <a:lnTo>
                    <a:pt x="94535" y="12042"/>
                  </a:lnTo>
                  <a:lnTo>
                    <a:pt x="105209" y="10374"/>
                  </a:lnTo>
                  <a:lnTo>
                    <a:pt x="112147" y="24251"/>
                  </a:lnTo>
                  <a:lnTo>
                    <a:pt x="105209" y="29188"/>
                  </a:lnTo>
                  <a:lnTo>
                    <a:pt x="93867" y="29188"/>
                  </a:lnTo>
                  <a:lnTo>
                    <a:pt x="87897" y="34458"/>
                  </a:lnTo>
                  <a:cubicBezTo>
                    <a:pt x="87897" y="34458"/>
                    <a:pt x="94401" y="31823"/>
                    <a:pt x="95369" y="30522"/>
                  </a:cubicBezTo>
                  <a:cubicBezTo>
                    <a:pt x="96303" y="29188"/>
                    <a:pt x="105209" y="32490"/>
                    <a:pt x="105209" y="32490"/>
                  </a:cubicBezTo>
                  <a:lnTo>
                    <a:pt x="112147" y="47668"/>
                  </a:lnTo>
                  <a:lnTo>
                    <a:pt x="69150" y="74754"/>
                  </a:lnTo>
                  <a:lnTo>
                    <a:pt x="0" y="68183"/>
                  </a:lnTo>
                  <a:lnTo>
                    <a:pt x="22750" y="47668"/>
                  </a:lnTo>
                  <a:lnTo>
                    <a:pt x="36093" y="47668"/>
                  </a:lnTo>
                  <a:lnTo>
                    <a:pt x="72719" y="15812"/>
                  </a:lnTo>
                  <a:lnTo>
                    <a:pt x="80091" y="15812"/>
                  </a:lnTo>
                  <a:lnTo>
                    <a:pt x="95369" y="29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-27" y="3801993"/>
            <a:ext cx="9144064" cy="1341558"/>
          </a:xfrm>
          <a:custGeom>
            <a:avLst/>
            <a:gdLst/>
            <a:ahLst/>
            <a:cxnLst/>
            <a:rect l="l" t="t" r="r" b="b"/>
            <a:pathLst>
              <a:path w="208483" h="41130" extrusionOk="0">
                <a:moveTo>
                  <a:pt x="190136" y="11108"/>
                </a:moveTo>
                <a:cubicBezTo>
                  <a:pt x="189836" y="9574"/>
                  <a:pt x="189202" y="6872"/>
                  <a:pt x="188868" y="6972"/>
                </a:cubicBezTo>
                <a:cubicBezTo>
                  <a:pt x="188501" y="7072"/>
                  <a:pt x="188068" y="9707"/>
                  <a:pt x="187834" y="11208"/>
                </a:cubicBezTo>
                <a:cubicBezTo>
                  <a:pt x="186733" y="11242"/>
                  <a:pt x="185633" y="11275"/>
                  <a:pt x="184532" y="11342"/>
                </a:cubicBezTo>
                <a:cubicBezTo>
                  <a:pt x="183965" y="8606"/>
                  <a:pt x="182530" y="1935"/>
                  <a:pt x="181596" y="2869"/>
                </a:cubicBezTo>
                <a:cubicBezTo>
                  <a:pt x="180696" y="3770"/>
                  <a:pt x="180696" y="9273"/>
                  <a:pt x="180762" y="11508"/>
                </a:cubicBezTo>
                <a:cubicBezTo>
                  <a:pt x="178361" y="11642"/>
                  <a:pt x="175959" y="11775"/>
                  <a:pt x="173591" y="11909"/>
                </a:cubicBezTo>
                <a:cubicBezTo>
                  <a:pt x="173224" y="10141"/>
                  <a:pt x="172423" y="6638"/>
                  <a:pt x="171923" y="6972"/>
                </a:cubicBezTo>
                <a:cubicBezTo>
                  <a:pt x="171422" y="7272"/>
                  <a:pt x="171356" y="10474"/>
                  <a:pt x="171356" y="12042"/>
                </a:cubicBezTo>
                <a:cubicBezTo>
                  <a:pt x="171322" y="12042"/>
                  <a:pt x="171256" y="12075"/>
                  <a:pt x="171222" y="12075"/>
                </a:cubicBezTo>
                <a:cubicBezTo>
                  <a:pt x="170689" y="9207"/>
                  <a:pt x="168954" y="167"/>
                  <a:pt x="168287" y="67"/>
                </a:cubicBezTo>
                <a:cubicBezTo>
                  <a:pt x="167920" y="0"/>
                  <a:pt x="167286" y="3136"/>
                  <a:pt x="166752" y="6438"/>
                </a:cubicBezTo>
                <a:cubicBezTo>
                  <a:pt x="164184" y="5738"/>
                  <a:pt x="160715" y="6605"/>
                  <a:pt x="160448" y="7572"/>
                </a:cubicBezTo>
                <a:cubicBezTo>
                  <a:pt x="160148" y="8606"/>
                  <a:pt x="161715" y="9440"/>
                  <a:pt x="160982" y="9540"/>
                </a:cubicBezTo>
                <a:cubicBezTo>
                  <a:pt x="160214" y="9640"/>
                  <a:pt x="158013" y="9507"/>
                  <a:pt x="158547" y="10308"/>
                </a:cubicBezTo>
                <a:cubicBezTo>
                  <a:pt x="159014" y="10941"/>
                  <a:pt x="157713" y="11275"/>
                  <a:pt x="157312" y="11375"/>
                </a:cubicBezTo>
                <a:cubicBezTo>
                  <a:pt x="156512" y="11575"/>
                  <a:pt x="154277" y="11442"/>
                  <a:pt x="155478" y="10341"/>
                </a:cubicBezTo>
                <a:cubicBezTo>
                  <a:pt x="155644" y="10174"/>
                  <a:pt x="155878" y="10074"/>
                  <a:pt x="156045" y="9907"/>
                </a:cubicBezTo>
                <a:cubicBezTo>
                  <a:pt x="157179" y="8506"/>
                  <a:pt x="154677" y="7839"/>
                  <a:pt x="153243" y="8039"/>
                </a:cubicBezTo>
                <a:cubicBezTo>
                  <a:pt x="152309" y="8173"/>
                  <a:pt x="150774" y="8540"/>
                  <a:pt x="150141" y="9407"/>
                </a:cubicBezTo>
                <a:cubicBezTo>
                  <a:pt x="149874" y="9073"/>
                  <a:pt x="149607" y="8773"/>
                  <a:pt x="149207" y="8573"/>
                </a:cubicBezTo>
                <a:cubicBezTo>
                  <a:pt x="148373" y="8173"/>
                  <a:pt x="147138" y="8640"/>
                  <a:pt x="147072" y="9540"/>
                </a:cubicBezTo>
                <a:cubicBezTo>
                  <a:pt x="147205" y="8573"/>
                  <a:pt x="147339" y="7572"/>
                  <a:pt x="147005" y="6638"/>
                </a:cubicBezTo>
                <a:cubicBezTo>
                  <a:pt x="146671" y="5738"/>
                  <a:pt x="145671" y="4970"/>
                  <a:pt x="144737" y="5237"/>
                </a:cubicBezTo>
                <a:cubicBezTo>
                  <a:pt x="143869" y="5504"/>
                  <a:pt x="143436" y="6471"/>
                  <a:pt x="143302" y="7372"/>
                </a:cubicBezTo>
                <a:cubicBezTo>
                  <a:pt x="143136" y="8706"/>
                  <a:pt x="143202" y="9707"/>
                  <a:pt x="142535" y="10708"/>
                </a:cubicBezTo>
                <a:cubicBezTo>
                  <a:pt x="142268" y="10741"/>
                  <a:pt x="142001" y="10741"/>
                  <a:pt x="141668" y="10775"/>
                </a:cubicBezTo>
                <a:cubicBezTo>
                  <a:pt x="135730" y="11442"/>
                  <a:pt x="141668" y="10775"/>
                  <a:pt x="140200" y="8540"/>
                </a:cubicBezTo>
                <a:cubicBezTo>
                  <a:pt x="139099" y="6838"/>
                  <a:pt x="135964" y="6938"/>
                  <a:pt x="134196" y="7139"/>
                </a:cubicBezTo>
                <a:cubicBezTo>
                  <a:pt x="131894" y="7405"/>
                  <a:pt x="128258" y="9507"/>
                  <a:pt x="130627" y="11208"/>
                </a:cubicBezTo>
                <a:cubicBezTo>
                  <a:pt x="130960" y="11442"/>
                  <a:pt x="131360" y="11508"/>
                  <a:pt x="131727" y="11675"/>
                </a:cubicBezTo>
                <a:cubicBezTo>
                  <a:pt x="134029" y="12876"/>
                  <a:pt x="130627" y="14044"/>
                  <a:pt x="129259" y="14044"/>
                </a:cubicBezTo>
                <a:cubicBezTo>
                  <a:pt x="128625" y="14044"/>
                  <a:pt x="126457" y="14110"/>
                  <a:pt x="126891" y="12909"/>
                </a:cubicBezTo>
                <a:cubicBezTo>
                  <a:pt x="127424" y="11442"/>
                  <a:pt x="124022" y="12609"/>
                  <a:pt x="122788" y="12776"/>
                </a:cubicBezTo>
                <a:cubicBezTo>
                  <a:pt x="121553" y="12943"/>
                  <a:pt x="123688" y="10941"/>
                  <a:pt x="122788" y="9474"/>
                </a:cubicBezTo>
                <a:cubicBezTo>
                  <a:pt x="121887" y="7973"/>
                  <a:pt x="115449" y="8139"/>
                  <a:pt x="111813" y="10775"/>
                </a:cubicBezTo>
                <a:cubicBezTo>
                  <a:pt x="108177" y="13410"/>
                  <a:pt x="113481" y="13743"/>
                  <a:pt x="110379" y="15912"/>
                </a:cubicBezTo>
                <a:cubicBezTo>
                  <a:pt x="108944" y="16912"/>
                  <a:pt x="109878" y="17780"/>
                  <a:pt x="111313" y="18447"/>
                </a:cubicBezTo>
                <a:cubicBezTo>
                  <a:pt x="108778" y="18814"/>
                  <a:pt x="106276" y="19181"/>
                  <a:pt x="103807" y="19581"/>
                </a:cubicBezTo>
                <a:cubicBezTo>
                  <a:pt x="103474" y="18046"/>
                  <a:pt x="103007" y="16145"/>
                  <a:pt x="102707" y="16212"/>
                </a:cubicBezTo>
                <a:cubicBezTo>
                  <a:pt x="102373" y="16312"/>
                  <a:pt x="102006" y="18380"/>
                  <a:pt x="101773" y="19881"/>
                </a:cubicBezTo>
                <a:cubicBezTo>
                  <a:pt x="100872" y="20014"/>
                  <a:pt x="99971" y="20181"/>
                  <a:pt x="99071" y="20315"/>
                </a:cubicBezTo>
                <a:cubicBezTo>
                  <a:pt x="98670" y="18513"/>
                  <a:pt x="98070" y="16312"/>
                  <a:pt x="97670" y="16579"/>
                </a:cubicBezTo>
                <a:cubicBezTo>
                  <a:pt x="97269" y="16812"/>
                  <a:pt x="97136" y="18980"/>
                  <a:pt x="97136" y="20615"/>
                </a:cubicBezTo>
                <a:cubicBezTo>
                  <a:pt x="97003" y="20648"/>
                  <a:pt x="96869" y="20648"/>
                  <a:pt x="96769" y="20682"/>
                </a:cubicBezTo>
                <a:cubicBezTo>
                  <a:pt x="96102" y="17146"/>
                  <a:pt x="94634" y="9740"/>
                  <a:pt x="94034" y="9674"/>
                </a:cubicBezTo>
                <a:cubicBezTo>
                  <a:pt x="93433" y="9574"/>
                  <a:pt x="92199" y="17546"/>
                  <a:pt x="91665" y="21516"/>
                </a:cubicBezTo>
                <a:cubicBezTo>
                  <a:pt x="38928" y="30255"/>
                  <a:pt x="0" y="41130"/>
                  <a:pt x="0" y="41130"/>
                </a:cubicBezTo>
                <a:lnTo>
                  <a:pt x="208482" y="41130"/>
                </a:lnTo>
                <a:lnTo>
                  <a:pt x="208482" y="10775"/>
                </a:lnTo>
                <a:cubicBezTo>
                  <a:pt x="202378" y="10775"/>
                  <a:pt x="196274" y="10908"/>
                  <a:pt x="190136" y="111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529025" y="-998350"/>
            <a:ext cx="1759434" cy="1759372"/>
          </a:xfrm>
          <a:custGeom>
            <a:avLst/>
            <a:gdLst/>
            <a:ahLst/>
            <a:cxnLst/>
            <a:rect l="l" t="t" r="r" b="b"/>
            <a:pathLst>
              <a:path w="28178" h="28177" extrusionOk="0">
                <a:moveTo>
                  <a:pt x="14074" y="0"/>
                </a:moveTo>
                <a:cubicBezTo>
                  <a:pt x="6293" y="0"/>
                  <a:pt x="1" y="6292"/>
                  <a:pt x="1" y="14073"/>
                </a:cubicBezTo>
                <a:cubicBezTo>
                  <a:pt x="1" y="21885"/>
                  <a:pt x="6293" y="28177"/>
                  <a:pt x="14074" y="28177"/>
                </a:cubicBezTo>
                <a:cubicBezTo>
                  <a:pt x="21856" y="28177"/>
                  <a:pt x="28178" y="21885"/>
                  <a:pt x="28178" y="14073"/>
                </a:cubicBezTo>
                <a:cubicBezTo>
                  <a:pt x="28178" y="6292"/>
                  <a:pt x="21856" y="0"/>
                  <a:pt x="140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1139826" y="359375"/>
            <a:ext cx="1227422" cy="447315"/>
          </a:xfrm>
          <a:custGeom>
            <a:avLst/>
            <a:gdLst/>
            <a:ahLst/>
            <a:cxnLst/>
            <a:rect l="l" t="t" r="r" b="b"/>
            <a:pathLst>
              <a:path w="34865" h="12706" extrusionOk="0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2"/>
          <p:cNvGrpSpPr/>
          <p:nvPr/>
        </p:nvGrpSpPr>
        <p:grpSpPr>
          <a:xfrm>
            <a:off x="0" y="4225630"/>
            <a:ext cx="9140092" cy="934888"/>
            <a:chOff x="238125" y="3373125"/>
            <a:chExt cx="7124000" cy="1846875"/>
          </a:xfrm>
        </p:grpSpPr>
        <p:sp>
          <p:nvSpPr>
            <p:cNvPr id="34" name="Google Shape;34;p2"/>
            <p:cNvSpPr/>
            <p:nvPr/>
          </p:nvSpPr>
          <p:spPr>
            <a:xfrm>
              <a:off x="238125" y="3373125"/>
              <a:ext cx="7124000" cy="1846875"/>
            </a:xfrm>
            <a:custGeom>
              <a:avLst/>
              <a:gdLst/>
              <a:ahLst/>
              <a:cxnLst/>
              <a:rect l="l" t="t" r="r" b="b"/>
              <a:pathLst>
                <a:path w="284960" h="73875" extrusionOk="0">
                  <a:moveTo>
                    <a:pt x="25942" y="1"/>
                  </a:moveTo>
                  <a:cubicBezTo>
                    <a:pt x="10014" y="1"/>
                    <a:pt x="0" y="1351"/>
                    <a:pt x="0" y="1351"/>
                  </a:cubicBezTo>
                  <a:lnTo>
                    <a:pt x="0" y="73874"/>
                  </a:lnTo>
                  <a:lnTo>
                    <a:pt x="284960" y="73874"/>
                  </a:lnTo>
                  <a:lnTo>
                    <a:pt x="284960" y="49588"/>
                  </a:lnTo>
                  <a:lnTo>
                    <a:pt x="175170" y="39315"/>
                  </a:lnTo>
                  <a:cubicBezTo>
                    <a:pt x="175170" y="39315"/>
                    <a:pt x="121583" y="14208"/>
                    <a:pt x="85108" y="6244"/>
                  </a:cubicBezTo>
                  <a:cubicBezTo>
                    <a:pt x="62323" y="1266"/>
                    <a:pt x="41361" y="1"/>
                    <a:pt x="25942" y="1"/>
                  </a:cubicBezTo>
                  <a:close/>
                </a:path>
              </a:pathLst>
            </a:custGeom>
            <a:solidFill>
              <a:srgbClr val="5B48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21100" y="4081000"/>
              <a:ext cx="6241025" cy="1139000"/>
            </a:xfrm>
            <a:custGeom>
              <a:avLst/>
              <a:gdLst/>
              <a:ahLst/>
              <a:cxnLst/>
              <a:rect l="l" t="t" r="r" b="b"/>
              <a:pathLst>
                <a:path w="249641" h="45560" extrusionOk="0">
                  <a:moveTo>
                    <a:pt x="235897" y="0"/>
                  </a:moveTo>
                  <a:cubicBezTo>
                    <a:pt x="197912" y="0"/>
                    <a:pt x="88459" y="3910"/>
                    <a:pt x="1" y="45559"/>
                  </a:cubicBezTo>
                  <a:lnTo>
                    <a:pt x="249641" y="45559"/>
                  </a:lnTo>
                  <a:lnTo>
                    <a:pt x="249641" y="209"/>
                  </a:lnTo>
                  <a:cubicBezTo>
                    <a:pt x="249641" y="209"/>
                    <a:pt x="244679" y="0"/>
                    <a:pt x="235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713225" y="995950"/>
            <a:ext cx="4597500" cy="16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100">
                <a:solidFill>
                  <a:srgbClr val="16343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713225" y="2661550"/>
            <a:ext cx="45975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16343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2"/>
          </p:nvPr>
        </p:nvSpPr>
        <p:spPr>
          <a:xfrm>
            <a:off x="6983275" y="548650"/>
            <a:ext cx="14160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1634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25"/>
          <p:cNvGrpSpPr/>
          <p:nvPr/>
        </p:nvGrpSpPr>
        <p:grpSpPr>
          <a:xfrm flipH="1">
            <a:off x="83125" y="3450335"/>
            <a:ext cx="5170600" cy="1464479"/>
            <a:chOff x="98175" y="3173800"/>
            <a:chExt cx="4484475" cy="1656650"/>
          </a:xfrm>
        </p:grpSpPr>
        <p:sp>
          <p:nvSpPr>
            <p:cNvPr id="363" name="Google Shape;363;p25"/>
            <p:cNvSpPr/>
            <p:nvPr/>
          </p:nvSpPr>
          <p:spPr>
            <a:xfrm>
              <a:off x="1632400" y="3689025"/>
              <a:ext cx="2950250" cy="1141425"/>
            </a:xfrm>
            <a:custGeom>
              <a:avLst/>
              <a:gdLst/>
              <a:ahLst/>
              <a:cxnLst/>
              <a:rect l="l" t="t" r="r" b="b"/>
              <a:pathLst>
                <a:path w="118010" h="45657" extrusionOk="0">
                  <a:moveTo>
                    <a:pt x="116859" y="44505"/>
                  </a:moveTo>
                  <a:cubicBezTo>
                    <a:pt x="116754" y="44631"/>
                    <a:pt x="116712" y="44735"/>
                    <a:pt x="116608" y="44798"/>
                  </a:cubicBezTo>
                  <a:cubicBezTo>
                    <a:pt x="116524" y="44861"/>
                    <a:pt x="116399" y="44945"/>
                    <a:pt x="116315" y="44924"/>
                  </a:cubicBezTo>
                  <a:cubicBezTo>
                    <a:pt x="116085" y="44861"/>
                    <a:pt x="115917" y="44924"/>
                    <a:pt x="115729" y="45028"/>
                  </a:cubicBezTo>
                  <a:cubicBezTo>
                    <a:pt x="115541" y="45112"/>
                    <a:pt x="115311" y="45112"/>
                    <a:pt x="115101" y="45070"/>
                  </a:cubicBezTo>
                  <a:cubicBezTo>
                    <a:pt x="114767" y="45007"/>
                    <a:pt x="114432" y="44903"/>
                    <a:pt x="114055" y="44798"/>
                  </a:cubicBezTo>
                  <a:cubicBezTo>
                    <a:pt x="113825" y="45049"/>
                    <a:pt x="113511" y="45049"/>
                    <a:pt x="113176" y="45028"/>
                  </a:cubicBezTo>
                  <a:cubicBezTo>
                    <a:pt x="111858" y="44924"/>
                    <a:pt x="110540" y="44861"/>
                    <a:pt x="109222" y="44819"/>
                  </a:cubicBezTo>
                  <a:cubicBezTo>
                    <a:pt x="108259" y="44798"/>
                    <a:pt x="107297" y="44777"/>
                    <a:pt x="106355" y="44798"/>
                  </a:cubicBezTo>
                  <a:cubicBezTo>
                    <a:pt x="104765" y="44861"/>
                    <a:pt x="103175" y="44882"/>
                    <a:pt x="101606" y="45112"/>
                  </a:cubicBezTo>
                  <a:cubicBezTo>
                    <a:pt x="101208" y="45175"/>
                    <a:pt x="100790" y="45133"/>
                    <a:pt x="100371" y="45133"/>
                  </a:cubicBezTo>
                  <a:cubicBezTo>
                    <a:pt x="99409" y="45133"/>
                    <a:pt x="98446" y="45154"/>
                    <a:pt x="97484" y="45154"/>
                  </a:cubicBezTo>
                  <a:cubicBezTo>
                    <a:pt x="96563" y="45154"/>
                    <a:pt x="95642" y="45133"/>
                    <a:pt x="94743" y="45112"/>
                  </a:cubicBezTo>
                  <a:cubicBezTo>
                    <a:pt x="94471" y="45091"/>
                    <a:pt x="94199" y="45028"/>
                    <a:pt x="93927" y="45028"/>
                  </a:cubicBezTo>
                  <a:cubicBezTo>
                    <a:pt x="92629" y="45007"/>
                    <a:pt x="91332" y="44987"/>
                    <a:pt x="90035" y="44987"/>
                  </a:cubicBezTo>
                  <a:cubicBezTo>
                    <a:pt x="89805" y="44966"/>
                    <a:pt x="89575" y="44945"/>
                    <a:pt x="89344" y="44966"/>
                  </a:cubicBezTo>
                  <a:cubicBezTo>
                    <a:pt x="88633" y="45007"/>
                    <a:pt x="87922" y="44945"/>
                    <a:pt x="87231" y="45112"/>
                  </a:cubicBezTo>
                  <a:cubicBezTo>
                    <a:pt x="86080" y="45384"/>
                    <a:pt x="84930" y="45279"/>
                    <a:pt x="83779" y="45279"/>
                  </a:cubicBezTo>
                  <a:cubicBezTo>
                    <a:pt x="82816" y="45300"/>
                    <a:pt x="81854" y="45238"/>
                    <a:pt x="80891" y="45217"/>
                  </a:cubicBezTo>
                  <a:cubicBezTo>
                    <a:pt x="79217" y="45154"/>
                    <a:pt x="77543" y="45091"/>
                    <a:pt x="75891" y="45028"/>
                  </a:cubicBezTo>
                  <a:cubicBezTo>
                    <a:pt x="74719" y="44987"/>
                    <a:pt x="73568" y="44966"/>
                    <a:pt x="72417" y="44945"/>
                  </a:cubicBezTo>
                  <a:cubicBezTo>
                    <a:pt x="72271" y="44924"/>
                    <a:pt x="72124" y="44924"/>
                    <a:pt x="71999" y="44882"/>
                  </a:cubicBezTo>
                  <a:cubicBezTo>
                    <a:pt x="71287" y="44673"/>
                    <a:pt x="70555" y="44673"/>
                    <a:pt x="69844" y="44673"/>
                  </a:cubicBezTo>
                  <a:cubicBezTo>
                    <a:pt x="68128" y="44652"/>
                    <a:pt x="66412" y="44673"/>
                    <a:pt x="64696" y="44673"/>
                  </a:cubicBezTo>
                  <a:cubicBezTo>
                    <a:pt x="63859" y="44694"/>
                    <a:pt x="63002" y="44694"/>
                    <a:pt x="62144" y="44735"/>
                  </a:cubicBezTo>
                  <a:cubicBezTo>
                    <a:pt x="61662" y="44735"/>
                    <a:pt x="61160" y="44798"/>
                    <a:pt x="60679" y="44819"/>
                  </a:cubicBezTo>
                  <a:cubicBezTo>
                    <a:pt x="60386" y="44819"/>
                    <a:pt x="60114" y="44798"/>
                    <a:pt x="59821" y="44798"/>
                  </a:cubicBezTo>
                  <a:cubicBezTo>
                    <a:pt x="59486" y="44798"/>
                    <a:pt x="59152" y="44777"/>
                    <a:pt x="58817" y="44798"/>
                  </a:cubicBezTo>
                  <a:cubicBezTo>
                    <a:pt x="57833" y="44819"/>
                    <a:pt x="56871" y="44861"/>
                    <a:pt x="55888" y="44903"/>
                  </a:cubicBezTo>
                  <a:cubicBezTo>
                    <a:pt x="54109" y="44987"/>
                    <a:pt x="52331" y="45112"/>
                    <a:pt x="50552" y="45175"/>
                  </a:cubicBezTo>
                  <a:cubicBezTo>
                    <a:pt x="49652" y="45217"/>
                    <a:pt x="48774" y="45217"/>
                    <a:pt x="47874" y="45196"/>
                  </a:cubicBezTo>
                  <a:cubicBezTo>
                    <a:pt x="47058" y="45175"/>
                    <a:pt x="46242" y="45070"/>
                    <a:pt x="45426" y="45049"/>
                  </a:cubicBezTo>
                  <a:cubicBezTo>
                    <a:pt x="44338" y="45028"/>
                    <a:pt x="43250" y="44882"/>
                    <a:pt x="42162" y="45007"/>
                  </a:cubicBezTo>
                  <a:cubicBezTo>
                    <a:pt x="41764" y="45049"/>
                    <a:pt x="41346" y="45007"/>
                    <a:pt x="40948" y="45007"/>
                  </a:cubicBezTo>
                  <a:cubicBezTo>
                    <a:pt x="40216" y="45028"/>
                    <a:pt x="39483" y="45049"/>
                    <a:pt x="38751" y="45070"/>
                  </a:cubicBezTo>
                  <a:cubicBezTo>
                    <a:pt x="37956" y="45070"/>
                    <a:pt x="37182" y="45070"/>
                    <a:pt x="36408" y="45091"/>
                  </a:cubicBezTo>
                  <a:cubicBezTo>
                    <a:pt x="35131" y="45112"/>
                    <a:pt x="33876" y="45133"/>
                    <a:pt x="32600" y="45154"/>
                  </a:cubicBezTo>
                  <a:cubicBezTo>
                    <a:pt x="31679" y="45154"/>
                    <a:pt x="30758" y="45112"/>
                    <a:pt x="29838" y="45154"/>
                  </a:cubicBezTo>
                  <a:cubicBezTo>
                    <a:pt x="28854" y="45175"/>
                    <a:pt x="27871" y="45259"/>
                    <a:pt x="26908" y="45300"/>
                  </a:cubicBezTo>
                  <a:cubicBezTo>
                    <a:pt x="26218" y="45342"/>
                    <a:pt x="25527" y="45384"/>
                    <a:pt x="24837" y="45447"/>
                  </a:cubicBezTo>
                  <a:cubicBezTo>
                    <a:pt x="24377" y="45468"/>
                    <a:pt x="23937" y="45531"/>
                    <a:pt x="23477" y="45531"/>
                  </a:cubicBezTo>
                  <a:cubicBezTo>
                    <a:pt x="22786" y="45551"/>
                    <a:pt x="22096" y="45551"/>
                    <a:pt x="21405" y="45551"/>
                  </a:cubicBezTo>
                  <a:cubicBezTo>
                    <a:pt x="20673" y="45531"/>
                    <a:pt x="19941" y="45510"/>
                    <a:pt x="19208" y="45489"/>
                  </a:cubicBezTo>
                  <a:cubicBezTo>
                    <a:pt x="18916" y="45468"/>
                    <a:pt x="18644" y="45405"/>
                    <a:pt x="18351" y="45384"/>
                  </a:cubicBezTo>
                  <a:cubicBezTo>
                    <a:pt x="17451" y="45363"/>
                    <a:pt x="16530" y="45342"/>
                    <a:pt x="15610" y="45300"/>
                  </a:cubicBezTo>
                  <a:cubicBezTo>
                    <a:pt x="14354" y="45238"/>
                    <a:pt x="13099" y="45259"/>
                    <a:pt x="11843" y="45342"/>
                  </a:cubicBezTo>
                  <a:cubicBezTo>
                    <a:pt x="10588" y="45426"/>
                    <a:pt x="9312" y="45489"/>
                    <a:pt x="8056" y="45551"/>
                  </a:cubicBezTo>
                  <a:cubicBezTo>
                    <a:pt x="7680" y="45572"/>
                    <a:pt x="7303" y="45593"/>
                    <a:pt x="6926" y="45614"/>
                  </a:cubicBezTo>
                  <a:cubicBezTo>
                    <a:pt x="6466" y="45656"/>
                    <a:pt x="335" y="44945"/>
                    <a:pt x="147" y="44526"/>
                  </a:cubicBezTo>
                  <a:cubicBezTo>
                    <a:pt x="1" y="44191"/>
                    <a:pt x="5922" y="44380"/>
                    <a:pt x="6236" y="44171"/>
                  </a:cubicBezTo>
                  <a:cubicBezTo>
                    <a:pt x="6299" y="44129"/>
                    <a:pt x="6361" y="44108"/>
                    <a:pt x="6466" y="44066"/>
                  </a:cubicBezTo>
                  <a:cubicBezTo>
                    <a:pt x="6445" y="43899"/>
                    <a:pt x="6403" y="43752"/>
                    <a:pt x="6382" y="43585"/>
                  </a:cubicBezTo>
                  <a:cubicBezTo>
                    <a:pt x="6319" y="43124"/>
                    <a:pt x="6424" y="42936"/>
                    <a:pt x="6843" y="42748"/>
                  </a:cubicBezTo>
                  <a:cubicBezTo>
                    <a:pt x="6926" y="42727"/>
                    <a:pt x="7031" y="42685"/>
                    <a:pt x="7115" y="42643"/>
                  </a:cubicBezTo>
                  <a:cubicBezTo>
                    <a:pt x="8370" y="41785"/>
                    <a:pt x="9646" y="40948"/>
                    <a:pt x="10609" y="39756"/>
                  </a:cubicBezTo>
                  <a:cubicBezTo>
                    <a:pt x="10693" y="39630"/>
                    <a:pt x="10797" y="39505"/>
                    <a:pt x="10881" y="39379"/>
                  </a:cubicBezTo>
                  <a:cubicBezTo>
                    <a:pt x="10985" y="39191"/>
                    <a:pt x="11090" y="39002"/>
                    <a:pt x="11216" y="38835"/>
                  </a:cubicBezTo>
                  <a:cubicBezTo>
                    <a:pt x="11592" y="38312"/>
                    <a:pt x="11613" y="38312"/>
                    <a:pt x="12220" y="38521"/>
                  </a:cubicBezTo>
                  <a:cubicBezTo>
                    <a:pt x="12492" y="38626"/>
                    <a:pt x="12555" y="38584"/>
                    <a:pt x="12680" y="38333"/>
                  </a:cubicBezTo>
                  <a:cubicBezTo>
                    <a:pt x="12869" y="37935"/>
                    <a:pt x="12910" y="37935"/>
                    <a:pt x="13287" y="37998"/>
                  </a:cubicBezTo>
                  <a:cubicBezTo>
                    <a:pt x="13517" y="38040"/>
                    <a:pt x="13747" y="38061"/>
                    <a:pt x="13978" y="38082"/>
                  </a:cubicBezTo>
                  <a:cubicBezTo>
                    <a:pt x="14689" y="38124"/>
                    <a:pt x="15421" y="38124"/>
                    <a:pt x="16133" y="38165"/>
                  </a:cubicBezTo>
                  <a:cubicBezTo>
                    <a:pt x="16426" y="38186"/>
                    <a:pt x="16614" y="38082"/>
                    <a:pt x="16760" y="37831"/>
                  </a:cubicBezTo>
                  <a:cubicBezTo>
                    <a:pt x="16991" y="37433"/>
                    <a:pt x="17242" y="37056"/>
                    <a:pt x="17493" y="36680"/>
                  </a:cubicBezTo>
                  <a:cubicBezTo>
                    <a:pt x="17597" y="36492"/>
                    <a:pt x="17723" y="36345"/>
                    <a:pt x="17953" y="36282"/>
                  </a:cubicBezTo>
                  <a:cubicBezTo>
                    <a:pt x="18058" y="36261"/>
                    <a:pt x="18162" y="36178"/>
                    <a:pt x="18225" y="36073"/>
                  </a:cubicBezTo>
                  <a:cubicBezTo>
                    <a:pt x="19125" y="34818"/>
                    <a:pt x="20234" y="33730"/>
                    <a:pt x="21343" y="32683"/>
                  </a:cubicBezTo>
                  <a:cubicBezTo>
                    <a:pt x="22326" y="31763"/>
                    <a:pt x="23309" y="30884"/>
                    <a:pt x="24335" y="30026"/>
                  </a:cubicBezTo>
                  <a:cubicBezTo>
                    <a:pt x="24900" y="29545"/>
                    <a:pt x="25506" y="29126"/>
                    <a:pt x="26113" y="28708"/>
                  </a:cubicBezTo>
                  <a:cubicBezTo>
                    <a:pt x="26741" y="28269"/>
                    <a:pt x="27452" y="28373"/>
                    <a:pt x="28164" y="28373"/>
                  </a:cubicBezTo>
                  <a:cubicBezTo>
                    <a:pt x="28499" y="28603"/>
                    <a:pt x="28812" y="28645"/>
                    <a:pt x="29126" y="28290"/>
                  </a:cubicBezTo>
                  <a:cubicBezTo>
                    <a:pt x="29189" y="28227"/>
                    <a:pt x="29419" y="28227"/>
                    <a:pt x="29566" y="28269"/>
                  </a:cubicBezTo>
                  <a:cubicBezTo>
                    <a:pt x="29796" y="28331"/>
                    <a:pt x="29963" y="28290"/>
                    <a:pt x="30172" y="28185"/>
                  </a:cubicBezTo>
                  <a:cubicBezTo>
                    <a:pt x="30444" y="28017"/>
                    <a:pt x="30716" y="27892"/>
                    <a:pt x="30988" y="27745"/>
                  </a:cubicBezTo>
                  <a:cubicBezTo>
                    <a:pt x="31721" y="27306"/>
                    <a:pt x="32516" y="27181"/>
                    <a:pt x="33353" y="27243"/>
                  </a:cubicBezTo>
                  <a:cubicBezTo>
                    <a:pt x="33897" y="27285"/>
                    <a:pt x="34399" y="27118"/>
                    <a:pt x="34817" y="26783"/>
                  </a:cubicBezTo>
                  <a:cubicBezTo>
                    <a:pt x="35215" y="26427"/>
                    <a:pt x="35613" y="26051"/>
                    <a:pt x="35947" y="25632"/>
                  </a:cubicBezTo>
                  <a:cubicBezTo>
                    <a:pt x="36910" y="24419"/>
                    <a:pt x="37830" y="23163"/>
                    <a:pt x="38793" y="21929"/>
                  </a:cubicBezTo>
                  <a:cubicBezTo>
                    <a:pt x="39546" y="20987"/>
                    <a:pt x="40237" y="20025"/>
                    <a:pt x="40927" y="19020"/>
                  </a:cubicBezTo>
                  <a:cubicBezTo>
                    <a:pt x="41618" y="18037"/>
                    <a:pt x="42371" y="17095"/>
                    <a:pt x="43124" y="16154"/>
                  </a:cubicBezTo>
                  <a:cubicBezTo>
                    <a:pt x="43438" y="15777"/>
                    <a:pt x="43815" y="15463"/>
                    <a:pt x="44170" y="15108"/>
                  </a:cubicBezTo>
                  <a:cubicBezTo>
                    <a:pt x="44338" y="14940"/>
                    <a:pt x="44484" y="14752"/>
                    <a:pt x="44672" y="14585"/>
                  </a:cubicBezTo>
                  <a:cubicBezTo>
                    <a:pt x="45196" y="14145"/>
                    <a:pt x="45279" y="14145"/>
                    <a:pt x="45865" y="14480"/>
                  </a:cubicBezTo>
                  <a:cubicBezTo>
                    <a:pt x="46095" y="14605"/>
                    <a:pt x="46346" y="14710"/>
                    <a:pt x="46409" y="15024"/>
                  </a:cubicBezTo>
                  <a:cubicBezTo>
                    <a:pt x="46409" y="15066"/>
                    <a:pt x="46472" y="15129"/>
                    <a:pt x="46514" y="15149"/>
                  </a:cubicBezTo>
                  <a:cubicBezTo>
                    <a:pt x="47058" y="15589"/>
                    <a:pt x="47623" y="16028"/>
                    <a:pt x="48334" y="16217"/>
                  </a:cubicBezTo>
                  <a:cubicBezTo>
                    <a:pt x="48711" y="16321"/>
                    <a:pt x="49066" y="16279"/>
                    <a:pt x="49380" y="16049"/>
                  </a:cubicBezTo>
                  <a:cubicBezTo>
                    <a:pt x="49799" y="15735"/>
                    <a:pt x="50238" y="15442"/>
                    <a:pt x="50657" y="15129"/>
                  </a:cubicBezTo>
                  <a:cubicBezTo>
                    <a:pt x="51054" y="14815"/>
                    <a:pt x="51515" y="14647"/>
                    <a:pt x="52038" y="14689"/>
                  </a:cubicBezTo>
                  <a:cubicBezTo>
                    <a:pt x="52707" y="14731"/>
                    <a:pt x="53230" y="14459"/>
                    <a:pt x="53649" y="13915"/>
                  </a:cubicBezTo>
                  <a:cubicBezTo>
                    <a:pt x="54318" y="13078"/>
                    <a:pt x="54883" y="12199"/>
                    <a:pt x="55385" y="11258"/>
                  </a:cubicBezTo>
                  <a:cubicBezTo>
                    <a:pt x="55804" y="10463"/>
                    <a:pt x="56243" y="9688"/>
                    <a:pt x="56704" y="8914"/>
                  </a:cubicBezTo>
                  <a:cubicBezTo>
                    <a:pt x="57478" y="7617"/>
                    <a:pt x="58043" y="6215"/>
                    <a:pt x="58545" y="4771"/>
                  </a:cubicBezTo>
                  <a:cubicBezTo>
                    <a:pt x="58901" y="3809"/>
                    <a:pt x="59340" y="2867"/>
                    <a:pt x="59842" y="1947"/>
                  </a:cubicBezTo>
                  <a:cubicBezTo>
                    <a:pt x="59842" y="1926"/>
                    <a:pt x="59863" y="1905"/>
                    <a:pt x="59884" y="1884"/>
                  </a:cubicBezTo>
                  <a:cubicBezTo>
                    <a:pt x="60198" y="1235"/>
                    <a:pt x="60574" y="963"/>
                    <a:pt x="60972" y="545"/>
                  </a:cubicBezTo>
                  <a:cubicBezTo>
                    <a:pt x="61516" y="1"/>
                    <a:pt x="62248" y="147"/>
                    <a:pt x="62730" y="566"/>
                  </a:cubicBezTo>
                  <a:cubicBezTo>
                    <a:pt x="62834" y="670"/>
                    <a:pt x="62939" y="796"/>
                    <a:pt x="63043" y="900"/>
                  </a:cubicBezTo>
                  <a:cubicBezTo>
                    <a:pt x="63587" y="1528"/>
                    <a:pt x="64131" y="2177"/>
                    <a:pt x="64675" y="2805"/>
                  </a:cubicBezTo>
                  <a:cubicBezTo>
                    <a:pt x="65031" y="3223"/>
                    <a:pt x="65345" y="3641"/>
                    <a:pt x="65596" y="4123"/>
                  </a:cubicBezTo>
                  <a:cubicBezTo>
                    <a:pt x="65847" y="4646"/>
                    <a:pt x="66203" y="5148"/>
                    <a:pt x="66538" y="5629"/>
                  </a:cubicBezTo>
                  <a:cubicBezTo>
                    <a:pt x="66872" y="6173"/>
                    <a:pt x="67165" y="6738"/>
                    <a:pt x="67396" y="7345"/>
                  </a:cubicBezTo>
                  <a:cubicBezTo>
                    <a:pt x="67500" y="7575"/>
                    <a:pt x="67605" y="7805"/>
                    <a:pt x="67730" y="8035"/>
                  </a:cubicBezTo>
                  <a:cubicBezTo>
                    <a:pt x="67856" y="8307"/>
                    <a:pt x="67960" y="8349"/>
                    <a:pt x="68274" y="8307"/>
                  </a:cubicBezTo>
                  <a:cubicBezTo>
                    <a:pt x="68463" y="8266"/>
                    <a:pt x="68651" y="8203"/>
                    <a:pt x="68839" y="8182"/>
                  </a:cubicBezTo>
                  <a:cubicBezTo>
                    <a:pt x="69739" y="8119"/>
                    <a:pt x="70576" y="8182"/>
                    <a:pt x="71392" y="8642"/>
                  </a:cubicBezTo>
                  <a:cubicBezTo>
                    <a:pt x="71748" y="8851"/>
                    <a:pt x="72020" y="9061"/>
                    <a:pt x="72229" y="9437"/>
                  </a:cubicBezTo>
                  <a:cubicBezTo>
                    <a:pt x="72522" y="10002"/>
                    <a:pt x="72940" y="10525"/>
                    <a:pt x="73233" y="11111"/>
                  </a:cubicBezTo>
                  <a:cubicBezTo>
                    <a:pt x="73484" y="11613"/>
                    <a:pt x="73735" y="12116"/>
                    <a:pt x="74070" y="12576"/>
                  </a:cubicBezTo>
                  <a:cubicBezTo>
                    <a:pt x="74363" y="12973"/>
                    <a:pt x="74719" y="13371"/>
                    <a:pt x="75033" y="13748"/>
                  </a:cubicBezTo>
                  <a:cubicBezTo>
                    <a:pt x="75116" y="13852"/>
                    <a:pt x="75221" y="13936"/>
                    <a:pt x="75284" y="14041"/>
                  </a:cubicBezTo>
                  <a:cubicBezTo>
                    <a:pt x="75451" y="14250"/>
                    <a:pt x="75598" y="14396"/>
                    <a:pt x="75911" y="14333"/>
                  </a:cubicBezTo>
                  <a:cubicBezTo>
                    <a:pt x="76288" y="14271"/>
                    <a:pt x="76707" y="14585"/>
                    <a:pt x="76811" y="14961"/>
                  </a:cubicBezTo>
                  <a:cubicBezTo>
                    <a:pt x="76853" y="15149"/>
                    <a:pt x="76937" y="15212"/>
                    <a:pt x="77104" y="15275"/>
                  </a:cubicBezTo>
                  <a:cubicBezTo>
                    <a:pt x="77543" y="15401"/>
                    <a:pt x="77983" y="15401"/>
                    <a:pt x="78401" y="15296"/>
                  </a:cubicBezTo>
                  <a:cubicBezTo>
                    <a:pt x="78945" y="15191"/>
                    <a:pt x="79468" y="15233"/>
                    <a:pt x="79992" y="15421"/>
                  </a:cubicBezTo>
                  <a:cubicBezTo>
                    <a:pt x="80201" y="15505"/>
                    <a:pt x="80431" y="15652"/>
                    <a:pt x="80577" y="15819"/>
                  </a:cubicBezTo>
                  <a:cubicBezTo>
                    <a:pt x="80808" y="16112"/>
                    <a:pt x="81017" y="16447"/>
                    <a:pt x="81163" y="16802"/>
                  </a:cubicBezTo>
                  <a:cubicBezTo>
                    <a:pt x="81561" y="17723"/>
                    <a:pt x="82126" y="18560"/>
                    <a:pt x="82712" y="19376"/>
                  </a:cubicBezTo>
                  <a:cubicBezTo>
                    <a:pt x="83590" y="20611"/>
                    <a:pt x="84532" y="21824"/>
                    <a:pt x="85390" y="23080"/>
                  </a:cubicBezTo>
                  <a:cubicBezTo>
                    <a:pt x="85704" y="23540"/>
                    <a:pt x="85913" y="24063"/>
                    <a:pt x="86164" y="24544"/>
                  </a:cubicBezTo>
                  <a:cubicBezTo>
                    <a:pt x="86352" y="24900"/>
                    <a:pt x="86645" y="25130"/>
                    <a:pt x="86980" y="25360"/>
                  </a:cubicBezTo>
                  <a:cubicBezTo>
                    <a:pt x="87503" y="25674"/>
                    <a:pt x="87901" y="25590"/>
                    <a:pt x="88361" y="25297"/>
                  </a:cubicBezTo>
                  <a:cubicBezTo>
                    <a:pt x="88779" y="25046"/>
                    <a:pt x="89240" y="24900"/>
                    <a:pt x="89763" y="24984"/>
                  </a:cubicBezTo>
                  <a:cubicBezTo>
                    <a:pt x="90056" y="25046"/>
                    <a:pt x="90307" y="25151"/>
                    <a:pt x="90516" y="25360"/>
                  </a:cubicBezTo>
                  <a:cubicBezTo>
                    <a:pt x="90851" y="25716"/>
                    <a:pt x="91165" y="26072"/>
                    <a:pt x="91500" y="26406"/>
                  </a:cubicBezTo>
                  <a:cubicBezTo>
                    <a:pt x="91562" y="26490"/>
                    <a:pt x="91646" y="26553"/>
                    <a:pt x="91709" y="26637"/>
                  </a:cubicBezTo>
                  <a:cubicBezTo>
                    <a:pt x="92483" y="27494"/>
                    <a:pt x="93299" y="27327"/>
                    <a:pt x="94115" y="26867"/>
                  </a:cubicBezTo>
                  <a:cubicBezTo>
                    <a:pt x="94910" y="26448"/>
                    <a:pt x="95747" y="26239"/>
                    <a:pt x="96605" y="26427"/>
                  </a:cubicBezTo>
                  <a:cubicBezTo>
                    <a:pt x="96961" y="26490"/>
                    <a:pt x="97316" y="26720"/>
                    <a:pt x="97588" y="26971"/>
                  </a:cubicBezTo>
                  <a:cubicBezTo>
                    <a:pt x="98153" y="27494"/>
                    <a:pt x="98572" y="28122"/>
                    <a:pt x="98927" y="28792"/>
                  </a:cubicBezTo>
                  <a:cubicBezTo>
                    <a:pt x="99325" y="29545"/>
                    <a:pt x="99743" y="30298"/>
                    <a:pt x="100183" y="31051"/>
                  </a:cubicBezTo>
                  <a:cubicBezTo>
                    <a:pt x="100287" y="31240"/>
                    <a:pt x="100476" y="31386"/>
                    <a:pt x="100601" y="31575"/>
                  </a:cubicBezTo>
                  <a:cubicBezTo>
                    <a:pt x="100831" y="31847"/>
                    <a:pt x="101083" y="32098"/>
                    <a:pt x="101250" y="32411"/>
                  </a:cubicBezTo>
                  <a:cubicBezTo>
                    <a:pt x="101647" y="33207"/>
                    <a:pt x="102317" y="33688"/>
                    <a:pt x="103049" y="34169"/>
                  </a:cubicBezTo>
                  <a:cubicBezTo>
                    <a:pt x="103740" y="34629"/>
                    <a:pt x="104430" y="35132"/>
                    <a:pt x="104974" y="35780"/>
                  </a:cubicBezTo>
                  <a:cubicBezTo>
                    <a:pt x="105225" y="36073"/>
                    <a:pt x="105351" y="36429"/>
                    <a:pt x="105623" y="36659"/>
                  </a:cubicBezTo>
                  <a:cubicBezTo>
                    <a:pt x="105979" y="36973"/>
                    <a:pt x="106355" y="37287"/>
                    <a:pt x="106774" y="37538"/>
                  </a:cubicBezTo>
                  <a:cubicBezTo>
                    <a:pt x="107067" y="37726"/>
                    <a:pt x="107297" y="37956"/>
                    <a:pt x="107443" y="38270"/>
                  </a:cubicBezTo>
                  <a:cubicBezTo>
                    <a:pt x="107632" y="38668"/>
                    <a:pt x="107841" y="39044"/>
                    <a:pt x="108050" y="39442"/>
                  </a:cubicBezTo>
                  <a:cubicBezTo>
                    <a:pt x="108113" y="39546"/>
                    <a:pt x="108238" y="39672"/>
                    <a:pt x="108343" y="39714"/>
                  </a:cubicBezTo>
                  <a:cubicBezTo>
                    <a:pt x="108762" y="39902"/>
                    <a:pt x="109117" y="40195"/>
                    <a:pt x="109389" y="40572"/>
                  </a:cubicBezTo>
                  <a:cubicBezTo>
                    <a:pt x="109557" y="40802"/>
                    <a:pt x="109724" y="40865"/>
                    <a:pt x="109996" y="40823"/>
                  </a:cubicBezTo>
                  <a:cubicBezTo>
                    <a:pt x="110477" y="40739"/>
                    <a:pt x="110666" y="40844"/>
                    <a:pt x="110833" y="41304"/>
                  </a:cubicBezTo>
                  <a:cubicBezTo>
                    <a:pt x="110917" y="41534"/>
                    <a:pt x="111084" y="41534"/>
                    <a:pt x="111272" y="41576"/>
                  </a:cubicBezTo>
                  <a:cubicBezTo>
                    <a:pt x="111712" y="41681"/>
                    <a:pt x="112172" y="41785"/>
                    <a:pt x="112611" y="41890"/>
                  </a:cubicBezTo>
                  <a:cubicBezTo>
                    <a:pt x="112946" y="41974"/>
                    <a:pt x="113155" y="42204"/>
                    <a:pt x="113239" y="42476"/>
                  </a:cubicBezTo>
                  <a:cubicBezTo>
                    <a:pt x="113407" y="42999"/>
                    <a:pt x="113825" y="43082"/>
                    <a:pt x="114264" y="43166"/>
                  </a:cubicBezTo>
                  <a:cubicBezTo>
                    <a:pt x="114516" y="43208"/>
                    <a:pt x="114767" y="43229"/>
                    <a:pt x="115018" y="43250"/>
                  </a:cubicBezTo>
                  <a:cubicBezTo>
                    <a:pt x="115666" y="43334"/>
                    <a:pt x="116294" y="43417"/>
                    <a:pt x="116964" y="43334"/>
                  </a:cubicBezTo>
                  <a:cubicBezTo>
                    <a:pt x="117529" y="43250"/>
                    <a:pt x="118010" y="43878"/>
                    <a:pt x="117780" y="44401"/>
                  </a:cubicBezTo>
                  <a:cubicBezTo>
                    <a:pt x="117654" y="44715"/>
                    <a:pt x="117424" y="44798"/>
                    <a:pt x="117110" y="44652"/>
                  </a:cubicBezTo>
                  <a:cubicBezTo>
                    <a:pt x="117026" y="44631"/>
                    <a:pt x="116984" y="44589"/>
                    <a:pt x="116859" y="445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5"/>
            <p:cNvSpPr/>
            <p:nvPr/>
          </p:nvSpPr>
          <p:spPr>
            <a:xfrm>
              <a:off x="2683825" y="4232525"/>
              <a:ext cx="417450" cy="372475"/>
            </a:xfrm>
            <a:custGeom>
              <a:avLst/>
              <a:gdLst/>
              <a:ahLst/>
              <a:cxnLst/>
              <a:rect l="l" t="t" r="r" b="b"/>
              <a:pathLst>
                <a:path w="16698" h="14899" extrusionOk="0">
                  <a:moveTo>
                    <a:pt x="11613" y="2260"/>
                  </a:moveTo>
                  <a:cubicBezTo>
                    <a:pt x="11613" y="2637"/>
                    <a:pt x="11403" y="2825"/>
                    <a:pt x="11131" y="2992"/>
                  </a:cubicBezTo>
                  <a:cubicBezTo>
                    <a:pt x="10859" y="3160"/>
                    <a:pt x="10587" y="3327"/>
                    <a:pt x="10294" y="3495"/>
                  </a:cubicBezTo>
                  <a:cubicBezTo>
                    <a:pt x="9813" y="3746"/>
                    <a:pt x="9437" y="4081"/>
                    <a:pt x="9290" y="4625"/>
                  </a:cubicBezTo>
                  <a:cubicBezTo>
                    <a:pt x="9123" y="5169"/>
                    <a:pt x="8955" y="5713"/>
                    <a:pt x="8830" y="6257"/>
                  </a:cubicBezTo>
                  <a:cubicBezTo>
                    <a:pt x="8746" y="6570"/>
                    <a:pt x="8641" y="6905"/>
                    <a:pt x="8704" y="7261"/>
                  </a:cubicBezTo>
                  <a:cubicBezTo>
                    <a:pt x="8746" y="7407"/>
                    <a:pt x="8641" y="7617"/>
                    <a:pt x="8558" y="7763"/>
                  </a:cubicBezTo>
                  <a:cubicBezTo>
                    <a:pt x="8349" y="8035"/>
                    <a:pt x="8097" y="8265"/>
                    <a:pt x="7763" y="8391"/>
                  </a:cubicBezTo>
                  <a:cubicBezTo>
                    <a:pt x="7574" y="8474"/>
                    <a:pt x="7386" y="8600"/>
                    <a:pt x="7219" y="8705"/>
                  </a:cubicBezTo>
                  <a:cubicBezTo>
                    <a:pt x="6779" y="8935"/>
                    <a:pt x="6382" y="9228"/>
                    <a:pt x="5880" y="9353"/>
                  </a:cubicBezTo>
                  <a:cubicBezTo>
                    <a:pt x="5733" y="9395"/>
                    <a:pt x="5608" y="9542"/>
                    <a:pt x="5482" y="9646"/>
                  </a:cubicBezTo>
                  <a:cubicBezTo>
                    <a:pt x="5398" y="9730"/>
                    <a:pt x="5336" y="9835"/>
                    <a:pt x="5252" y="9897"/>
                  </a:cubicBezTo>
                  <a:cubicBezTo>
                    <a:pt x="4645" y="10379"/>
                    <a:pt x="4038" y="10860"/>
                    <a:pt x="3411" y="11320"/>
                  </a:cubicBezTo>
                  <a:cubicBezTo>
                    <a:pt x="2887" y="11739"/>
                    <a:pt x="2385" y="12178"/>
                    <a:pt x="1716" y="12345"/>
                  </a:cubicBezTo>
                  <a:cubicBezTo>
                    <a:pt x="1025" y="12492"/>
                    <a:pt x="565" y="12931"/>
                    <a:pt x="146" y="13412"/>
                  </a:cubicBezTo>
                  <a:cubicBezTo>
                    <a:pt x="84" y="13475"/>
                    <a:pt x="63" y="13580"/>
                    <a:pt x="0" y="13705"/>
                  </a:cubicBezTo>
                  <a:cubicBezTo>
                    <a:pt x="544" y="13768"/>
                    <a:pt x="1046" y="13831"/>
                    <a:pt x="1548" y="13789"/>
                  </a:cubicBezTo>
                  <a:cubicBezTo>
                    <a:pt x="1716" y="13789"/>
                    <a:pt x="1925" y="13747"/>
                    <a:pt x="2051" y="13831"/>
                  </a:cubicBezTo>
                  <a:cubicBezTo>
                    <a:pt x="2448" y="14040"/>
                    <a:pt x="2867" y="14040"/>
                    <a:pt x="3285" y="14061"/>
                  </a:cubicBezTo>
                  <a:cubicBezTo>
                    <a:pt x="3473" y="14061"/>
                    <a:pt x="3641" y="14103"/>
                    <a:pt x="3829" y="14124"/>
                  </a:cubicBezTo>
                  <a:cubicBezTo>
                    <a:pt x="4080" y="14145"/>
                    <a:pt x="4248" y="14249"/>
                    <a:pt x="4289" y="14480"/>
                  </a:cubicBezTo>
                  <a:cubicBezTo>
                    <a:pt x="4352" y="14710"/>
                    <a:pt x="4520" y="14793"/>
                    <a:pt x="4729" y="14814"/>
                  </a:cubicBezTo>
                  <a:cubicBezTo>
                    <a:pt x="5043" y="14835"/>
                    <a:pt x="5356" y="14877"/>
                    <a:pt x="5670" y="14898"/>
                  </a:cubicBezTo>
                  <a:cubicBezTo>
                    <a:pt x="5775" y="14898"/>
                    <a:pt x="5900" y="14877"/>
                    <a:pt x="5984" y="14835"/>
                  </a:cubicBezTo>
                  <a:cubicBezTo>
                    <a:pt x="6717" y="14480"/>
                    <a:pt x="7449" y="14124"/>
                    <a:pt x="8160" y="13789"/>
                  </a:cubicBezTo>
                  <a:cubicBezTo>
                    <a:pt x="8662" y="13559"/>
                    <a:pt x="9144" y="13329"/>
                    <a:pt x="9625" y="13099"/>
                  </a:cubicBezTo>
                  <a:cubicBezTo>
                    <a:pt x="9730" y="13036"/>
                    <a:pt x="9876" y="12952"/>
                    <a:pt x="9897" y="12868"/>
                  </a:cubicBezTo>
                  <a:cubicBezTo>
                    <a:pt x="10106" y="12241"/>
                    <a:pt x="10357" y="11655"/>
                    <a:pt x="10734" y="11111"/>
                  </a:cubicBezTo>
                  <a:cubicBezTo>
                    <a:pt x="10818" y="10964"/>
                    <a:pt x="10838" y="10755"/>
                    <a:pt x="10922" y="10588"/>
                  </a:cubicBezTo>
                  <a:cubicBezTo>
                    <a:pt x="11048" y="10379"/>
                    <a:pt x="11173" y="10148"/>
                    <a:pt x="11341" y="9960"/>
                  </a:cubicBezTo>
                  <a:cubicBezTo>
                    <a:pt x="11613" y="9646"/>
                    <a:pt x="11926" y="9353"/>
                    <a:pt x="12240" y="9081"/>
                  </a:cubicBezTo>
                  <a:cubicBezTo>
                    <a:pt x="12617" y="8746"/>
                    <a:pt x="12952" y="8370"/>
                    <a:pt x="13140" y="7910"/>
                  </a:cubicBezTo>
                  <a:cubicBezTo>
                    <a:pt x="13559" y="6822"/>
                    <a:pt x="14103" y="5796"/>
                    <a:pt x="14709" y="4813"/>
                  </a:cubicBezTo>
                  <a:cubicBezTo>
                    <a:pt x="15253" y="3934"/>
                    <a:pt x="15818" y="3076"/>
                    <a:pt x="16341" y="2176"/>
                  </a:cubicBezTo>
                  <a:cubicBezTo>
                    <a:pt x="16509" y="1925"/>
                    <a:pt x="16697" y="1653"/>
                    <a:pt x="16676" y="1319"/>
                  </a:cubicBezTo>
                  <a:cubicBezTo>
                    <a:pt x="16655" y="1047"/>
                    <a:pt x="16676" y="754"/>
                    <a:pt x="16676" y="482"/>
                  </a:cubicBezTo>
                  <a:cubicBezTo>
                    <a:pt x="16655" y="63"/>
                    <a:pt x="16551" y="0"/>
                    <a:pt x="16132" y="105"/>
                  </a:cubicBezTo>
                  <a:cubicBezTo>
                    <a:pt x="15107" y="398"/>
                    <a:pt x="14186" y="921"/>
                    <a:pt x="13370" y="1632"/>
                  </a:cubicBezTo>
                  <a:cubicBezTo>
                    <a:pt x="13182" y="1800"/>
                    <a:pt x="12994" y="1904"/>
                    <a:pt x="12743" y="1779"/>
                  </a:cubicBezTo>
                  <a:cubicBezTo>
                    <a:pt x="12554" y="1716"/>
                    <a:pt x="12387" y="1758"/>
                    <a:pt x="12324" y="1967"/>
                  </a:cubicBezTo>
                  <a:cubicBezTo>
                    <a:pt x="12261" y="2197"/>
                    <a:pt x="12073" y="2260"/>
                    <a:pt x="11864" y="2239"/>
                  </a:cubicBezTo>
                  <a:cubicBezTo>
                    <a:pt x="11801" y="2239"/>
                    <a:pt x="11717" y="2239"/>
                    <a:pt x="11613" y="2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5"/>
            <p:cNvSpPr/>
            <p:nvPr/>
          </p:nvSpPr>
          <p:spPr>
            <a:xfrm>
              <a:off x="2900375" y="4316750"/>
              <a:ext cx="283525" cy="348400"/>
            </a:xfrm>
            <a:custGeom>
              <a:avLst/>
              <a:gdLst/>
              <a:ahLst/>
              <a:cxnLst/>
              <a:rect l="l" t="t" r="r" b="b"/>
              <a:pathLst>
                <a:path w="11341" h="13936" extrusionOk="0">
                  <a:moveTo>
                    <a:pt x="4645" y="13161"/>
                  </a:moveTo>
                  <a:cubicBezTo>
                    <a:pt x="4373" y="12826"/>
                    <a:pt x="4478" y="12512"/>
                    <a:pt x="4708" y="12240"/>
                  </a:cubicBezTo>
                  <a:cubicBezTo>
                    <a:pt x="4917" y="11989"/>
                    <a:pt x="5127" y="11738"/>
                    <a:pt x="5357" y="11508"/>
                  </a:cubicBezTo>
                  <a:cubicBezTo>
                    <a:pt x="5524" y="11341"/>
                    <a:pt x="5754" y="11236"/>
                    <a:pt x="5922" y="11069"/>
                  </a:cubicBezTo>
                  <a:cubicBezTo>
                    <a:pt x="6173" y="10818"/>
                    <a:pt x="6403" y="10546"/>
                    <a:pt x="6654" y="10295"/>
                  </a:cubicBezTo>
                  <a:cubicBezTo>
                    <a:pt x="6842" y="10064"/>
                    <a:pt x="7114" y="9876"/>
                    <a:pt x="7219" y="9604"/>
                  </a:cubicBezTo>
                  <a:cubicBezTo>
                    <a:pt x="7324" y="9332"/>
                    <a:pt x="7470" y="9123"/>
                    <a:pt x="7658" y="8893"/>
                  </a:cubicBezTo>
                  <a:cubicBezTo>
                    <a:pt x="7847" y="8683"/>
                    <a:pt x="8056" y="8453"/>
                    <a:pt x="8202" y="8202"/>
                  </a:cubicBezTo>
                  <a:cubicBezTo>
                    <a:pt x="8579" y="7574"/>
                    <a:pt x="8956" y="6947"/>
                    <a:pt x="9311" y="6298"/>
                  </a:cubicBezTo>
                  <a:cubicBezTo>
                    <a:pt x="9416" y="6110"/>
                    <a:pt x="9395" y="5838"/>
                    <a:pt x="9437" y="5608"/>
                  </a:cubicBezTo>
                  <a:cubicBezTo>
                    <a:pt x="9479" y="5461"/>
                    <a:pt x="9479" y="5294"/>
                    <a:pt x="9562" y="5168"/>
                  </a:cubicBezTo>
                  <a:cubicBezTo>
                    <a:pt x="10002" y="4603"/>
                    <a:pt x="10379" y="3997"/>
                    <a:pt x="10588" y="3285"/>
                  </a:cubicBezTo>
                  <a:cubicBezTo>
                    <a:pt x="10671" y="3055"/>
                    <a:pt x="10860" y="2867"/>
                    <a:pt x="10964" y="2636"/>
                  </a:cubicBezTo>
                  <a:cubicBezTo>
                    <a:pt x="11341" y="1800"/>
                    <a:pt x="11236" y="942"/>
                    <a:pt x="11111" y="84"/>
                  </a:cubicBezTo>
                  <a:cubicBezTo>
                    <a:pt x="11090" y="63"/>
                    <a:pt x="11069" y="63"/>
                    <a:pt x="11006" y="0"/>
                  </a:cubicBezTo>
                  <a:cubicBezTo>
                    <a:pt x="10713" y="105"/>
                    <a:pt x="10420" y="209"/>
                    <a:pt x="10127" y="335"/>
                  </a:cubicBezTo>
                  <a:cubicBezTo>
                    <a:pt x="9814" y="460"/>
                    <a:pt x="9500" y="607"/>
                    <a:pt x="9207" y="774"/>
                  </a:cubicBezTo>
                  <a:cubicBezTo>
                    <a:pt x="8935" y="921"/>
                    <a:pt x="8621" y="1067"/>
                    <a:pt x="8454" y="1297"/>
                  </a:cubicBezTo>
                  <a:cubicBezTo>
                    <a:pt x="8202" y="1653"/>
                    <a:pt x="7910" y="1904"/>
                    <a:pt x="7617" y="2197"/>
                  </a:cubicBezTo>
                  <a:cubicBezTo>
                    <a:pt x="6842" y="2908"/>
                    <a:pt x="6277" y="3766"/>
                    <a:pt x="5796" y="4687"/>
                  </a:cubicBezTo>
                  <a:cubicBezTo>
                    <a:pt x="5461" y="5336"/>
                    <a:pt x="5189" y="6005"/>
                    <a:pt x="4604" y="6507"/>
                  </a:cubicBezTo>
                  <a:cubicBezTo>
                    <a:pt x="4269" y="6779"/>
                    <a:pt x="3955" y="7072"/>
                    <a:pt x="3683" y="7386"/>
                  </a:cubicBezTo>
                  <a:cubicBezTo>
                    <a:pt x="3495" y="7595"/>
                    <a:pt x="3348" y="7846"/>
                    <a:pt x="3223" y="8098"/>
                  </a:cubicBezTo>
                  <a:cubicBezTo>
                    <a:pt x="3118" y="8286"/>
                    <a:pt x="3055" y="8516"/>
                    <a:pt x="2951" y="8704"/>
                  </a:cubicBezTo>
                  <a:cubicBezTo>
                    <a:pt x="2804" y="8976"/>
                    <a:pt x="2637" y="9248"/>
                    <a:pt x="2490" y="9499"/>
                  </a:cubicBezTo>
                  <a:cubicBezTo>
                    <a:pt x="2553" y="9646"/>
                    <a:pt x="2574" y="9771"/>
                    <a:pt x="2637" y="9876"/>
                  </a:cubicBezTo>
                  <a:cubicBezTo>
                    <a:pt x="2762" y="10148"/>
                    <a:pt x="2700" y="10378"/>
                    <a:pt x="2511" y="10587"/>
                  </a:cubicBezTo>
                  <a:cubicBezTo>
                    <a:pt x="2260" y="10901"/>
                    <a:pt x="2176" y="11257"/>
                    <a:pt x="2156" y="11655"/>
                  </a:cubicBezTo>
                  <a:cubicBezTo>
                    <a:pt x="2135" y="11864"/>
                    <a:pt x="2114" y="12073"/>
                    <a:pt x="2114" y="12282"/>
                  </a:cubicBezTo>
                  <a:cubicBezTo>
                    <a:pt x="2114" y="12617"/>
                    <a:pt x="1946" y="12805"/>
                    <a:pt x="1653" y="12910"/>
                  </a:cubicBezTo>
                  <a:cubicBezTo>
                    <a:pt x="1193" y="13098"/>
                    <a:pt x="754" y="13287"/>
                    <a:pt x="314" y="13475"/>
                  </a:cubicBezTo>
                  <a:cubicBezTo>
                    <a:pt x="168" y="13517"/>
                    <a:pt x="0" y="13559"/>
                    <a:pt x="21" y="13789"/>
                  </a:cubicBezTo>
                  <a:cubicBezTo>
                    <a:pt x="231" y="13935"/>
                    <a:pt x="461" y="13893"/>
                    <a:pt x="691" y="13893"/>
                  </a:cubicBezTo>
                  <a:cubicBezTo>
                    <a:pt x="1653" y="13831"/>
                    <a:pt x="2616" y="13768"/>
                    <a:pt x="3578" y="13726"/>
                  </a:cubicBezTo>
                  <a:cubicBezTo>
                    <a:pt x="3997" y="13705"/>
                    <a:pt x="4353" y="13559"/>
                    <a:pt x="4645" y="131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5"/>
            <p:cNvSpPr/>
            <p:nvPr/>
          </p:nvSpPr>
          <p:spPr>
            <a:xfrm>
              <a:off x="3810550" y="4516050"/>
              <a:ext cx="3675" cy="2625"/>
            </a:xfrm>
            <a:custGeom>
              <a:avLst/>
              <a:gdLst/>
              <a:ahLst/>
              <a:cxnLst/>
              <a:rect l="l" t="t" r="r" b="b"/>
              <a:pathLst>
                <a:path w="147" h="105" extrusionOk="0">
                  <a:moveTo>
                    <a:pt x="147" y="42"/>
                  </a:moveTo>
                  <a:cubicBezTo>
                    <a:pt x="84" y="21"/>
                    <a:pt x="63" y="0"/>
                    <a:pt x="42" y="0"/>
                  </a:cubicBezTo>
                  <a:cubicBezTo>
                    <a:pt x="21" y="21"/>
                    <a:pt x="21" y="63"/>
                    <a:pt x="0" y="105"/>
                  </a:cubicBezTo>
                  <a:cubicBezTo>
                    <a:pt x="42" y="84"/>
                    <a:pt x="84" y="63"/>
                    <a:pt x="147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5"/>
            <p:cNvSpPr/>
            <p:nvPr/>
          </p:nvSpPr>
          <p:spPr>
            <a:xfrm>
              <a:off x="3810550" y="4516050"/>
              <a:ext cx="3675" cy="2625"/>
            </a:xfrm>
            <a:custGeom>
              <a:avLst/>
              <a:gdLst/>
              <a:ahLst/>
              <a:cxnLst/>
              <a:rect l="l" t="t" r="r" b="b"/>
              <a:pathLst>
                <a:path w="147" h="105" extrusionOk="0">
                  <a:moveTo>
                    <a:pt x="147" y="42"/>
                  </a:moveTo>
                  <a:cubicBezTo>
                    <a:pt x="84" y="63"/>
                    <a:pt x="42" y="84"/>
                    <a:pt x="0" y="105"/>
                  </a:cubicBezTo>
                  <a:cubicBezTo>
                    <a:pt x="21" y="63"/>
                    <a:pt x="21" y="21"/>
                    <a:pt x="42" y="0"/>
                  </a:cubicBezTo>
                  <a:cubicBezTo>
                    <a:pt x="63" y="0"/>
                    <a:pt x="84" y="21"/>
                    <a:pt x="147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5"/>
            <p:cNvSpPr/>
            <p:nvPr/>
          </p:nvSpPr>
          <p:spPr>
            <a:xfrm>
              <a:off x="3163475" y="4309950"/>
              <a:ext cx="288250" cy="435750"/>
            </a:xfrm>
            <a:custGeom>
              <a:avLst/>
              <a:gdLst/>
              <a:ahLst/>
              <a:cxnLst/>
              <a:rect l="l" t="t" r="r" b="b"/>
              <a:pathLst>
                <a:path w="11530" h="17430" extrusionOk="0">
                  <a:moveTo>
                    <a:pt x="880" y="0"/>
                  </a:moveTo>
                  <a:cubicBezTo>
                    <a:pt x="1298" y="398"/>
                    <a:pt x="1549" y="1025"/>
                    <a:pt x="1947" y="1528"/>
                  </a:cubicBezTo>
                  <a:cubicBezTo>
                    <a:pt x="2386" y="2051"/>
                    <a:pt x="2972" y="2490"/>
                    <a:pt x="3495" y="2929"/>
                  </a:cubicBezTo>
                  <a:cubicBezTo>
                    <a:pt x="4269" y="3599"/>
                    <a:pt x="5148" y="4666"/>
                    <a:pt x="6132" y="4813"/>
                  </a:cubicBezTo>
                  <a:cubicBezTo>
                    <a:pt x="6069" y="4833"/>
                    <a:pt x="6927" y="5817"/>
                    <a:pt x="6822" y="5859"/>
                  </a:cubicBezTo>
                  <a:cubicBezTo>
                    <a:pt x="7010" y="6591"/>
                    <a:pt x="5943" y="7826"/>
                    <a:pt x="5148" y="7993"/>
                  </a:cubicBezTo>
                  <a:cubicBezTo>
                    <a:pt x="5546" y="8139"/>
                    <a:pt x="5504" y="8474"/>
                    <a:pt x="5839" y="8662"/>
                  </a:cubicBezTo>
                  <a:cubicBezTo>
                    <a:pt x="5776" y="9416"/>
                    <a:pt x="5190" y="9290"/>
                    <a:pt x="5504" y="10002"/>
                  </a:cubicBezTo>
                  <a:cubicBezTo>
                    <a:pt x="5734" y="10587"/>
                    <a:pt x="6634" y="10650"/>
                    <a:pt x="7094" y="11006"/>
                  </a:cubicBezTo>
                  <a:cubicBezTo>
                    <a:pt x="7785" y="11550"/>
                    <a:pt x="7387" y="12910"/>
                    <a:pt x="8057" y="13517"/>
                  </a:cubicBezTo>
                  <a:cubicBezTo>
                    <a:pt x="8873" y="14249"/>
                    <a:pt x="11530" y="15044"/>
                    <a:pt x="10442" y="16760"/>
                  </a:cubicBezTo>
                  <a:cubicBezTo>
                    <a:pt x="10588" y="16697"/>
                    <a:pt x="9082" y="17429"/>
                    <a:pt x="9207" y="17325"/>
                  </a:cubicBezTo>
                  <a:cubicBezTo>
                    <a:pt x="8663" y="16697"/>
                    <a:pt x="8622" y="16300"/>
                    <a:pt x="7889" y="16174"/>
                  </a:cubicBezTo>
                  <a:cubicBezTo>
                    <a:pt x="7471" y="16111"/>
                    <a:pt x="7387" y="15777"/>
                    <a:pt x="6822" y="15735"/>
                  </a:cubicBezTo>
                  <a:cubicBezTo>
                    <a:pt x="5232" y="15672"/>
                    <a:pt x="3684" y="15797"/>
                    <a:pt x="2114" y="15735"/>
                  </a:cubicBezTo>
                  <a:cubicBezTo>
                    <a:pt x="2177" y="14375"/>
                    <a:pt x="2114" y="11655"/>
                    <a:pt x="796" y="11048"/>
                  </a:cubicBezTo>
                  <a:cubicBezTo>
                    <a:pt x="524" y="10274"/>
                    <a:pt x="754" y="9332"/>
                    <a:pt x="796" y="8537"/>
                  </a:cubicBezTo>
                  <a:cubicBezTo>
                    <a:pt x="817" y="7679"/>
                    <a:pt x="671" y="6738"/>
                    <a:pt x="775" y="5901"/>
                  </a:cubicBezTo>
                  <a:cubicBezTo>
                    <a:pt x="963" y="4687"/>
                    <a:pt x="1947" y="3871"/>
                    <a:pt x="1340" y="2720"/>
                  </a:cubicBezTo>
                  <a:cubicBezTo>
                    <a:pt x="1047" y="2155"/>
                    <a:pt x="1" y="712"/>
                    <a:pt x="880" y="167"/>
                  </a:cubicBezTo>
                  <a:lnTo>
                    <a:pt x="8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5"/>
            <p:cNvSpPr/>
            <p:nvPr/>
          </p:nvSpPr>
          <p:spPr>
            <a:xfrm>
              <a:off x="2000125" y="4686050"/>
              <a:ext cx="2505625" cy="134450"/>
            </a:xfrm>
            <a:custGeom>
              <a:avLst/>
              <a:gdLst/>
              <a:ahLst/>
              <a:cxnLst/>
              <a:rect l="l" t="t" r="r" b="b"/>
              <a:pathLst>
                <a:path w="100225" h="5378" extrusionOk="0">
                  <a:moveTo>
                    <a:pt x="1" y="5378"/>
                  </a:moveTo>
                  <a:lnTo>
                    <a:pt x="20067" y="1716"/>
                  </a:lnTo>
                  <a:lnTo>
                    <a:pt x="32391" y="2134"/>
                  </a:lnTo>
                  <a:lnTo>
                    <a:pt x="40593" y="1716"/>
                  </a:lnTo>
                  <a:lnTo>
                    <a:pt x="49276" y="0"/>
                  </a:lnTo>
                  <a:lnTo>
                    <a:pt x="60428" y="670"/>
                  </a:lnTo>
                  <a:lnTo>
                    <a:pt x="75640" y="2699"/>
                  </a:lnTo>
                  <a:lnTo>
                    <a:pt x="100225" y="37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5"/>
            <p:cNvSpPr/>
            <p:nvPr/>
          </p:nvSpPr>
          <p:spPr>
            <a:xfrm>
              <a:off x="3097050" y="4233575"/>
              <a:ext cx="72225" cy="96800"/>
            </a:xfrm>
            <a:custGeom>
              <a:avLst/>
              <a:gdLst/>
              <a:ahLst/>
              <a:cxnLst/>
              <a:rect l="l" t="t" r="r" b="b"/>
              <a:pathLst>
                <a:path w="2889" h="3872" extrusionOk="0">
                  <a:moveTo>
                    <a:pt x="1" y="21"/>
                  </a:moveTo>
                  <a:cubicBezTo>
                    <a:pt x="754" y="607"/>
                    <a:pt x="1988" y="3557"/>
                    <a:pt x="2114" y="3871"/>
                  </a:cubicBezTo>
                  <a:cubicBezTo>
                    <a:pt x="2302" y="3829"/>
                    <a:pt x="2700" y="3641"/>
                    <a:pt x="2784" y="3474"/>
                  </a:cubicBezTo>
                  <a:cubicBezTo>
                    <a:pt x="2888" y="3160"/>
                    <a:pt x="2198" y="2176"/>
                    <a:pt x="2051" y="1821"/>
                  </a:cubicBezTo>
                  <a:cubicBezTo>
                    <a:pt x="1947" y="1590"/>
                    <a:pt x="1968" y="1298"/>
                    <a:pt x="1800" y="1067"/>
                  </a:cubicBezTo>
                  <a:cubicBezTo>
                    <a:pt x="1695" y="921"/>
                    <a:pt x="1382" y="754"/>
                    <a:pt x="1256" y="628"/>
                  </a:cubicBezTo>
                  <a:cubicBezTo>
                    <a:pt x="963" y="356"/>
                    <a:pt x="921" y="209"/>
                    <a:pt x="5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5"/>
            <p:cNvSpPr/>
            <p:nvPr/>
          </p:nvSpPr>
          <p:spPr>
            <a:xfrm>
              <a:off x="3430775" y="4473150"/>
              <a:ext cx="461925" cy="285625"/>
            </a:xfrm>
            <a:custGeom>
              <a:avLst/>
              <a:gdLst/>
              <a:ahLst/>
              <a:cxnLst/>
              <a:rect l="l" t="t" r="r" b="b"/>
              <a:pathLst>
                <a:path w="18477" h="11425" extrusionOk="0">
                  <a:moveTo>
                    <a:pt x="17012" y="0"/>
                  </a:moveTo>
                  <a:cubicBezTo>
                    <a:pt x="16049" y="105"/>
                    <a:pt x="14878" y="795"/>
                    <a:pt x="14020" y="1235"/>
                  </a:cubicBezTo>
                  <a:cubicBezTo>
                    <a:pt x="13769" y="1381"/>
                    <a:pt x="12953" y="1549"/>
                    <a:pt x="12764" y="1716"/>
                  </a:cubicBezTo>
                  <a:cubicBezTo>
                    <a:pt x="12492" y="1988"/>
                    <a:pt x="12346" y="2951"/>
                    <a:pt x="12137" y="3327"/>
                  </a:cubicBezTo>
                  <a:cubicBezTo>
                    <a:pt x="11906" y="3829"/>
                    <a:pt x="11509" y="4206"/>
                    <a:pt x="11132" y="4583"/>
                  </a:cubicBezTo>
                  <a:cubicBezTo>
                    <a:pt x="10274" y="5399"/>
                    <a:pt x="8977" y="4164"/>
                    <a:pt x="8057" y="4917"/>
                  </a:cubicBezTo>
                  <a:cubicBezTo>
                    <a:pt x="7010" y="5754"/>
                    <a:pt x="943" y="8558"/>
                    <a:pt x="1" y="9479"/>
                  </a:cubicBezTo>
                  <a:cubicBezTo>
                    <a:pt x="1549" y="9541"/>
                    <a:pt x="9207" y="10378"/>
                    <a:pt x="10714" y="10546"/>
                  </a:cubicBezTo>
                  <a:cubicBezTo>
                    <a:pt x="11509" y="10629"/>
                    <a:pt x="17619" y="11425"/>
                    <a:pt x="18414" y="11215"/>
                  </a:cubicBezTo>
                  <a:cubicBezTo>
                    <a:pt x="18477" y="10316"/>
                    <a:pt x="13539" y="9228"/>
                    <a:pt x="13392" y="8349"/>
                  </a:cubicBezTo>
                  <a:cubicBezTo>
                    <a:pt x="13267" y="7470"/>
                    <a:pt x="12702" y="6591"/>
                    <a:pt x="12660" y="5754"/>
                  </a:cubicBezTo>
                  <a:cubicBezTo>
                    <a:pt x="12618" y="5210"/>
                    <a:pt x="14375" y="4708"/>
                    <a:pt x="15024" y="4394"/>
                  </a:cubicBezTo>
                  <a:cubicBezTo>
                    <a:pt x="15631" y="4080"/>
                    <a:pt x="16154" y="4164"/>
                    <a:pt x="16761" y="3746"/>
                  </a:cubicBezTo>
                  <a:cubicBezTo>
                    <a:pt x="17326" y="3348"/>
                    <a:pt x="17221" y="1653"/>
                    <a:pt x="17744" y="1193"/>
                  </a:cubicBezTo>
                  <a:cubicBezTo>
                    <a:pt x="17472" y="837"/>
                    <a:pt x="17347" y="419"/>
                    <a:pt x="17179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5"/>
            <p:cNvSpPr/>
            <p:nvPr/>
          </p:nvSpPr>
          <p:spPr>
            <a:xfrm>
              <a:off x="2967325" y="4179700"/>
              <a:ext cx="325925" cy="223900"/>
            </a:xfrm>
            <a:custGeom>
              <a:avLst/>
              <a:gdLst/>
              <a:ahLst/>
              <a:cxnLst/>
              <a:rect l="l" t="t" r="r" b="b"/>
              <a:pathLst>
                <a:path w="13037" h="8956" extrusionOk="0">
                  <a:moveTo>
                    <a:pt x="1" y="2616"/>
                  </a:moveTo>
                  <a:cubicBezTo>
                    <a:pt x="273" y="1967"/>
                    <a:pt x="1863" y="1737"/>
                    <a:pt x="2491" y="1360"/>
                  </a:cubicBezTo>
                  <a:cubicBezTo>
                    <a:pt x="3265" y="879"/>
                    <a:pt x="4102" y="795"/>
                    <a:pt x="4876" y="440"/>
                  </a:cubicBezTo>
                  <a:cubicBezTo>
                    <a:pt x="5378" y="230"/>
                    <a:pt x="5922" y="0"/>
                    <a:pt x="6403" y="314"/>
                  </a:cubicBezTo>
                  <a:cubicBezTo>
                    <a:pt x="6696" y="523"/>
                    <a:pt x="6968" y="1004"/>
                    <a:pt x="7219" y="1276"/>
                  </a:cubicBezTo>
                  <a:cubicBezTo>
                    <a:pt x="7533" y="1611"/>
                    <a:pt x="7826" y="1967"/>
                    <a:pt x="8161" y="2281"/>
                  </a:cubicBezTo>
                  <a:cubicBezTo>
                    <a:pt x="8517" y="2616"/>
                    <a:pt x="8809" y="3013"/>
                    <a:pt x="9061" y="3390"/>
                  </a:cubicBezTo>
                  <a:cubicBezTo>
                    <a:pt x="9856" y="4624"/>
                    <a:pt x="11299" y="5189"/>
                    <a:pt x="12366" y="6194"/>
                  </a:cubicBezTo>
                  <a:cubicBezTo>
                    <a:pt x="12722" y="6528"/>
                    <a:pt x="13036" y="7198"/>
                    <a:pt x="12869" y="7700"/>
                  </a:cubicBezTo>
                  <a:cubicBezTo>
                    <a:pt x="12764" y="7951"/>
                    <a:pt x="12220" y="8725"/>
                    <a:pt x="11969" y="8809"/>
                  </a:cubicBezTo>
                  <a:cubicBezTo>
                    <a:pt x="11550" y="8955"/>
                    <a:pt x="11195" y="8286"/>
                    <a:pt x="10923" y="7972"/>
                  </a:cubicBezTo>
                  <a:cubicBezTo>
                    <a:pt x="10379" y="7365"/>
                    <a:pt x="9793" y="6779"/>
                    <a:pt x="9353" y="6131"/>
                  </a:cubicBezTo>
                  <a:cubicBezTo>
                    <a:pt x="9186" y="5901"/>
                    <a:pt x="8872" y="6424"/>
                    <a:pt x="8663" y="6214"/>
                  </a:cubicBezTo>
                  <a:cubicBezTo>
                    <a:pt x="8391" y="5942"/>
                    <a:pt x="8454" y="5963"/>
                    <a:pt x="8035" y="6089"/>
                  </a:cubicBezTo>
                  <a:cubicBezTo>
                    <a:pt x="7721" y="6194"/>
                    <a:pt x="7993" y="5901"/>
                    <a:pt x="7617" y="5859"/>
                  </a:cubicBezTo>
                  <a:cubicBezTo>
                    <a:pt x="7491" y="5461"/>
                    <a:pt x="6905" y="4896"/>
                    <a:pt x="6717" y="4499"/>
                  </a:cubicBezTo>
                  <a:cubicBezTo>
                    <a:pt x="6550" y="4185"/>
                    <a:pt x="6340" y="3913"/>
                    <a:pt x="6215" y="3599"/>
                  </a:cubicBezTo>
                  <a:cubicBezTo>
                    <a:pt x="6089" y="3264"/>
                    <a:pt x="6006" y="2929"/>
                    <a:pt x="5755" y="2636"/>
                  </a:cubicBezTo>
                  <a:cubicBezTo>
                    <a:pt x="5608" y="2448"/>
                    <a:pt x="5315" y="2636"/>
                    <a:pt x="5190" y="2406"/>
                  </a:cubicBezTo>
                  <a:cubicBezTo>
                    <a:pt x="4583" y="2323"/>
                    <a:pt x="4395" y="2553"/>
                    <a:pt x="3851" y="2678"/>
                  </a:cubicBezTo>
                  <a:cubicBezTo>
                    <a:pt x="3327" y="2825"/>
                    <a:pt x="3139" y="3181"/>
                    <a:pt x="2721" y="3536"/>
                  </a:cubicBezTo>
                  <a:cubicBezTo>
                    <a:pt x="2114" y="4017"/>
                    <a:pt x="1089" y="3871"/>
                    <a:pt x="314" y="3787"/>
                  </a:cubicBezTo>
                  <a:cubicBezTo>
                    <a:pt x="314" y="3390"/>
                    <a:pt x="189" y="3034"/>
                    <a:pt x="42" y="265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2683825" y="4232525"/>
              <a:ext cx="417450" cy="372475"/>
            </a:xfrm>
            <a:custGeom>
              <a:avLst/>
              <a:gdLst/>
              <a:ahLst/>
              <a:cxnLst/>
              <a:rect l="l" t="t" r="r" b="b"/>
              <a:pathLst>
                <a:path w="16698" h="14899" extrusionOk="0">
                  <a:moveTo>
                    <a:pt x="11613" y="2260"/>
                  </a:moveTo>
                  <a:cubicBezTo>
                    <a:pt x="11717" y="2239"/>
                    <a:pt x="11801" y="2239"/>
                    <a:pt x="11864" y="2239"/>
                  </a:cubicBezTo>
                  <a:cubicBezTo>
                    <a:pt x="12073" y="2260"/>
                    <a:pt x="12261" y="2197"/>
                    <a:pt x="12324" y="1967"/>
                  </a:cubicBezTo>
                  <a:cubicBezTo>
                    <a:pt x="12387" y="1758"/>
                    <a:pt x="12554" y="1716"/>
                    <a:pt x="12743" y="1779"/>
                  </a:cubicBezTo>
                  <a:cubicBezTo>
                    <a:pt x="12994" y="1904"/>
                    <a:pt x="13182" y="1800"/>
                    <a:pt x="13391" y="1632"/>
                  </a:cubicBezTo>
                  <a:cubicBezTo>
                    <a:pt x="14186" y="921"/>
                    <a:pt x="15107" y="398"/>
                    <a:pt x="16132" y="105"/>
                  </a:cubicBezTo>
                  <a:cubicBezTo>
                    <a:pt x="16551" y="0"/>
                    <a:pt x="16676" y="63"/>
                    <a:pt x="16676" y="482"/>
                  </a:cubicBezTo>
                  <a:cubicBezTo>
                    <a:pt x="16676" y="754"/>
                    <a:pt x="16655" y="1047"/>
                    <a:pt x="16676" y="1319"/>
                  </a:cubicBezTo>
                  <a:cubicBezTo>
                    <a:pt x="16697" y="1653"/>
                    <a:pt x="16509" y="1925"/>
                    <a:pt x="16362" y="2176"/>
                  </a:cubicBezTo>
                  <a:cubicBezTo>
                    <a:pt x="15818" y="3076"/>
                    <a:pt x="15253" y="3934"/>
                    <a:pt x="14709" y="4813"/>
                  </a:cubicBezTo>
                  <a:cubicBezTo>
                    <a:pt x="14123" y="5796"/>
                    <a:pt x="13559" y="6822"/>
                    <a:pt x="13140" y="7910"/>
                  </a:cubicBezTo>
                  <a:cubicBezTo>
                    <a:pt x="12973" y="8370"/>
                    <a:pt x="12617" y="8746"/>
                    <a:pt x="12240" y="9081"/>
                  </a:cubicBezTo>
                  <a:cubicBezTo>
                    <a:pt x="11926" y="9353"/>
                    <a:pt x="11613" y="9646"/>
                    <a:pt x="11341" y="9960"/>
                  </a:cubicBezTo>
                  <a:cubicBezTo>
                    <a:pt x="11173" y="10148"/>
                    <a:pt x="11048" y="10379"/>
                    <a:pt x="10922" y="10588"/>
                  </a:cubicBezTo>
                  <a:cubicBezTo>
                    <a:pt x="10838" y="10755"/>
                    <a:pt x="10818" y="10964"/>
                    <a:pt x="10734" y="11111"/>
                  </a:cubicBezTo>
                  <a:cubicBezTo>
                    <a:pt x="10357" y="11655"/>
                    <a:pt x="10106" y="12241"/>
                    <a:pt x="9897" y="12868"/>
                  </a:cubicBezTo>
                  <a:cubicBezTo>
                    <a:pt x="9876" y="12952"/>
                    <a:pt x="9730" y="13036"/>
                    <a:pt x="9625" y="13099"/>
                  </a:cubicBezTo>
                  <a:cubicBezTo>
                    <a:pt x="8537" y="13622"/>
                    <a:pt x="7805" y="13956"/>
                    <a:pt x="8181" y="13789"/>
                  </a:cubicBezTo>
                  <a:cubicBezTo>
                    <a:pt x="7449" y="14124"/>
                    <a:pt x="6717" y="14480"/>
                    <a:pt x="5984" y="14835"/>
                  </a:cubicBezTo>
                  <a:cubicBezTo>
                    <a:pt x="5900" y="14877"/>
                    <a:pt x="5775" y="14898"/>
                    <a:pt x="5670" y="14898"/>
                  </a:cubicBezTo>
                  <a:cubicBezTo>
                    <a:pt x="5356" y="14877"/>
                    <a:pt x="5043" y="14835"/>
                    <a:pt x="4729" y="14814"/>
                  </a:cubicBezTo>
                  <a:cubicBezTo>
                    <a:pt x="4520" y="14793"/>
                    <a:pt x="4352" y="14710"/>
                    <a:pt x="4289" y="14480"/>
                  </a:cubicBezTo>
                  <a:cubicBezTo>
                    <a:pt x="4248" y="14249"/>
                    <a:pt x="4080" y="14145"/>
                    <a:pt x="3829" y="14124"/>
                  </a:cubicBezTo>
                  <a:cubicBezTo>
                    <a:pt x="3641" y="14103"/>
                    <a:pt x="3473" y="14061"/>
                    <a:pt x="3285" y="14061"/>
                  </a:cubicBezTo>
                  <a:cubicBezTo>
                    <a:pt x="2867" y="14040"/>
                    <a:pt x="2448" y="14040"/>
                    <a:pt x="2051" y="13831"/>
                  </a:cubicBezTo>
                  <a:cubicBezTo>
                    <a:pt x="1925" y="13747"/>
                    <a:pt x="1716" y="13789"/>
                    <a:pt x="1548" y="13789"/>
                  </a:cubicBezTo>
                  <a:cubicBezTo>
                    <a:pt x="1046" y="13831"/>
                    <a:pt x="544" y="13768"/>
                    <a:pt x="0" y="13705"/>
                  </a:cubicBezTo>
                  <a:cubicBezTo>
                    <a:pt x="63" y="13580"/>
                    <a:pt x="84" y="13475"/>
                    <a:pt x="146" y="13412"/>
                  </a:cubicBezTo>
                  <a:cubicBezTo>
                    <a:pt x="586" y="12931"/>
                    <a:pt x="1025" y="12492"/>
                    <a:pt x="1716" y="12345"/>
                  </a:cubicBezTo>
                  <a:cubicBezTo>
                    <a:pt x="2385" y="12178"/>
                    <a:pt x="2887" y="11739"/>
                    <a:pt x="3432" y="11320"/>
                  </a:cubicBezTo>
                  <a:cubicBezTo>
                    <a:pt x="4038" y="10860"/>
                    <a:pt x="4645" y="10379"/>
                    <a:pt x="5252" y="9897"/>
                  </a:cubicBezTo>
                  <a:cubicBezTo>
                    <a:pt x="5336" y="9835"/>
                    <a:pt x="5398" y="9730"/>
                    <a:pt x="5482" y="9646"/>
                  </a:cubicBezTo>
                  <a:cubicBezTo>
                    <a:pt x="5608" y="9542"/>
                    <a:pt x="5733" y="9395"/>
                    <a:pt x="5880" y="9353"/>
                  </a:cubicBezTo>
                  <a:cubicBezTo>
                    <a:pt x="6382" y="9228"/>
                    <a:pt x="6779" y="8935"/>
                    <a:pt x="7219" y="8705"/>
                  </a:cubicBezTo>
                  <a:cubicBezTo>
                    <a:pt x="7407" y="8600"/>
                    <a:pt x="7574" y="8474"/>
                    <a:pt x="7763" y="8391"/>
                  </a:cubicBezTo>
                  <a:cubicBezTo>
                    <a:pt x="8097" y="8265"/>
                    <a:pt x="8349" y="8035"/>
                    <a:pt x="8558" y="7763"/>
                  </a:cubicBezTo>
                  <a:cubicBezTo>
                    <a:pt x="8641" y="7617"/>
                    <a:pt x="8746" y="7407"/>
                    <a:pt x="8704" y="7261"/>
                  </a:cubicBezTo>
                  <a:cubicBezTo>
                    <a:pt x="8641" y="6905"/>
                    <a:pt x="8746" y="6570"/>
                    <a:pt x="8830" y="6257"/>
                  </a:cubicBezTo>
                  <a:cubicBezTo>
                    <a:pt x="8955" y="5713"/>
                    <a:pt x="9123" y="5169"/>
                    <a:pt x="9290" y="4625"/>
                  </a:cubicBezTo>
                  <a:cubicBezTo>
                    <a:pt x="9437" y="4081"/>
                    <a:pt x="9813" y="3746"/>
                    <a:pt x="10294" y="3495"/>
                  </a:cubicBezTo>
                  <a:cubicBezTo>
                    <a:pt x="10587" y="3327"/>
                    <a:pt x="10859" y="3160"/>
                    <a:pt x="11131" y="2992"/>
                  </a:cubicBezTo>
                  <a:cubicBezTo>
                    <a:pt x="11403" y="2825"/>
                    <a:pt x="11613" y="2637"/>
                    <a:pt x="11613" y="2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5"/>
            <p:cNvSpPr/>
            <p:nvPr/>
          </p:nvSpPr>
          <p:spPr>
            <a:xfrm>
              <a:off x="2795750" y="4232525"/>
              <a:ext cx="305525" cy="372475"/>
            </a:xfrm>
            <a:custGeom>
              <a:avLst/>
              <a:gdLst/>
              <a:ahLst/>
              <a:cxnLst/>
              <a:rect l="l" t="t" r="r" b="b"/>
              <a:pathLst>
                <a:path w="12221" h="14899" extrusionOk="0">
                  <a:moveTo>
                    <a:pt x="12199" y="482"/>
                  </a:moveTo>
                  <a:cubicBezTo>
                    <a:pt x="12178" y="63"/>
                    <a:pt x="12074" y="0"/>
                    <a:pt x="11655" y="105"/>
                  </a:cubicBezTo>
                  <a:cubicBezTo>
                    <a:pt x="11258" y="231"/>
                    <a:pt x="10881" y="377"/>
                    <a:pt x="10504" y="544"/>
                  </a:cubicBezTo>
                  <a:cubicBezTo>
                    <a:pt x="10504" y="816"/>
                    <a:pt x="10504" y="1068"/>
                    <a:pt x="10504" y="1319"/>
                  </a:cubicBezTo>
                  <a:cubicBezTo>
                    <a:pt x="10525" y="1653"/>
                    <a:pt x="10337" y="1925"/>
                    <a:pt x="10190" y="2176"/>
                  </a:cubicBezTo>
                  <a:cubicBezTo>
                    <a:pt x="9646" y="3076"/>
                    <a:pt x="9082" y="3934"/>
                    <a:pt x="8558" y="4813"/>
                  </a:cubicBezTo>
                  <a:cubicBezTo>
                    <a:pt x="7952" y="5796"/>
                    <a:pt x="7387" y="6822"/>
                    <a:pt x="6968" y="7910"/>
                  </a:cubicBezTo>
                  <a:cubicBezTo>
                    <a:pt x="6801" y="8370"/>
                    <a:pt x="6466" y="8746"/>
                    <a:pt x="6089" y="9081"/>
                  </a:cubicBezTo>
                  <a:cubicBezTo>
                    <a:pt x="5755" y="9353"/>
                    <a:pt x="5441" y="9646"/>
                    <a:pt x="5169" y="9960"/>
                  </a:cubicBezTo>
                  <a:cubicBezTo>
                    <a:pt x="5001" y="10148"/>
                    <a:pt x="4876" y="10379"/>
                    <a:pt x="4771" y="10588"/>
                  </a:cubicBezTo>
                  <a:cubicBezTo>
                    <a:pt x="4667" y="10755"/>
                    <a:pt x="4667" y="10964"/>
                    <a:pt x="4562" y="11111"/>
                  </a:cubicBezTo>
                  <a:cubicBezTo>
                    <a:pt x="4185" y="11655"/>
                    <a:pt x="3955" y="12241"/>
                    <a:pt x="3746" y="12868"/>
                  </a:cubicBezTo>
                  <a:cubicBezTo>
                    <a:pt x="3704" y="12952"/>
                    <a:pt x="3558" y="13036"/>
                    <a:pt x="3453" y="13099"/>
                  </a:cubicBezTo>
                  <a:cubicBezTo>
                    <a:pt x="2365" y="13622"/>
                    <a:pt x="1633" y="13956"/>
                    <a:pt x="2009" y="13789"/>
                  </a:cubicBezTo>
                  <a:cubicBezTo>
                    <a:pt x="1340" y="14103"/>
                    <a:pt x="670" y="14417"/>
                    <a:pt x="1" y="14731"/>
                  </a:cubicBezTo>
                  <a:cubicBezTo>
                    <a:pt x="63" y="14793"/>
                    <a:pt x="168" y="14814"/>
                    <a:pt x="252" y="14814"/>
                  </a:cubicBezTo>
                  <a:cubicBezTo>
                    <a:pt x="566" y="14835"/>
                    <a:pt x="879" y="14877"/>
                    <a:pt x="1193" y="14898"/>
                  </a:cubicBezTo>
                  <a:cubicBezTo>
                    <a:pt x="1298" y="14898"/>
                    <a:pt x="1423" y="14877"/>
                    <a:pt x="1507" y="14835"/>
                  </a:cubicBezTo>
                  <a:cubicBezTo>
                    <a:pt x="2240" y="14480"/>
                    <a:pt x="2972" y="14124"/>
                    <a:pt x="3683" y="13789"/>
                  </a:cubicBezTo>
                  <a:cubicBezTo>
                    <a:pt x="3328" y="13956"/>
                    <a:pt x="4060" y="13622"/>
                    <a:pt x="5148" y="13099"/>
                  </a:cubicBezTo>
                  <a:cubicBezTo>
                    <a:pt x="5253" y="13036"/>
                    <a:pt x="5399" y="12952"/>
                    <a:pt x="5420" y="12868"/>
                  </a:cubicBezTo>
                  <a:cubicBezTo>
                    <a:pt x="5629" y="12241"/>
                    <a:pt x="5880" y="11655"/>
                    <a:pt x="6257" y="11111"/>
                  </a:cubicBezTo>
                  <a:cubicBezTo>
                    <a:pt x="6341" y="10964"/>
                    <a:pt x="6361" y="10755"/>
                    <a:pt x="6445" y="10588"/>
                  </a:cubicBezTo>
                  <a:cubicBezTo>
                    <a:pt x="6571" y="10379"/>
                    <a:pt x="6696" y="10148"/>
                    <a:pt x="6864" y="9960"/>
                  </a:cubicBezTo>
                  <a:cubicBezTo>
                    <a:pt x="7136" y="9646"/>
                    <a:pt x="7449" y="9353"/>
                    <a:pt x="7763" y="9081"/>
                  </a:cubicBezTo>
                  <a:cubicBezTo>
                    <a:pt x="8140" y="8746"/>
                    <a:pt x="8475" y="8370"/>
                    <a:pt x="8663" y="7910"/>
                  </a:cubicBezTo>
                  <a:cubicBezTo>
                    <a:pt x="9082" y="6822"/>
                    <a:pt x="9626" y="5796"/>
                    <a:pt x="10232" y="4813"/>
                  </a:cubicBezTo>
                  <a:cubicBezTo>
                    <a:pt x="10776" y="3934"/>
                    <a:pt x="11341" y="3076"/>
                    <a:pt x="11864" y="2176"/>
                  </a:cubicBezTo>
                  <a:cubicBezTo>
                    <a:pt x="12032" y="1925"/>
                    <a:pt x="12220" y="1653"/>
                    <a:pt x="12199" y="1319"/>
                  </a:cubicBezTo>
                  <a:cubicBezTo>
                    <a:pt x="12178" y="1047"/>
                    <a:pt x="12199" y="754"/>
                    <a:pt x="12199" y="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5"/>
            <p:cNvSpPr/>
            <p:nvPr/>
          </p:nvSpPr>
          <p:spPr>
            <a:xfrm>
              <a:off x="2837075" y="4282225"/>
              <a:ext cx="330625" cy="392325"/>
            </a:xfrm>
            <a:custGeom>
              <a:avLst/>
              <a:gdLst/>
              <a:ahLst/>
              <a:cxnLst/>
              <a:rect l="l" t="t" r="r" b="b"/>
              <a:pathLst>
                <a:path w="13225" h="15693" extrusionOk="0">
                  <a:moveTo>
                    <a:pt x="12074" y="0"/>
                  </a:moveTo>
                  <a:lnTo>
                    <a:pt x="10211" y="2574"/>
                  </a:lnTo>
                  <a:lnTo>
                    <a:pt x="8224" y="4959"/>
                  </a:lnTo>
                  <a:lnTo>
                    <a:pt x="6424" y="7888"/>
                  </a:lnTo>
                  <a:lnTo>
                    <a:pt x="5064" y="9227"/>
                  </a:lnTo>
                  <a:cubicBezTo>
                    <a:pt x="5064" y="9227"/>
                    <a:pt x="3997" y="11194"/>
                    <a:pt x="4060" y="11592"/>
                  </a:cubicBezTo>
                  <a:cubicBezTo>
                    <a:pt x="4123" y="11989"/>
                    <a:pt x="3620" y="12073"/>
                    <a:pt x="3495" y="12554"/>
                  </a:cubicBezTo>
                  <a:cubicBezTo>
                    <a:pt x="3390" y="13036"/>
                    <a:pt x="1" y="13852"/>
                    <a:pt x="1" y="13852"/>
                  </a:cubicBezTo>
                  <a:cubicBezTo>
                    <a:pt x="1" y="13852"/>
                    <a:pt x="1486" y="15693"/>
                    <a:pt x="1570" y="15672"/>
                  </a:cubicBezTo>
                  <a:cubicBezTo>
                    <a:pt x="1654" y="15630"/>
                    <a:pt x="2616" y="14961"/>
                    <a:pt x="2616" y="14961"/>
                  </a:cubicBezTo>
                  <a:lnTo>
                    <a:pt x="5232" y="13935"/>
                  </a:lnTo>
                  <a:lnTo>
                    <a:pt x="13224" y="19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5"/>
            <p:cNvSpPr/>
            <p:nvPr/>
          </p:nvSpPr>
          <p:spPr>
            <a:xfrm>
              <a:off x="2900375" y="4316750"/>
              <a:ext cx="283525" cy="348400"/>
            </a:xfrm>
            <a:custGeom>
              <a:avLst/>
              <a:gdLst/>
              <a:ahLst/>
              <a:cxnLst/>
              <a:rect l="l" t="t" r="r" b="b"/>
              <a:pathLst>
                <a:path w="11341" h="13936" extrusionOk="0">
                  <a:moveTo>
                    <a:pt x="4645" y="13161"/>
                  </a:moveTo>
                  <a:cubicBezTo>
                    <a:pt x="4353" y="13559"/>
                    <a:pt x="3997" y="13705"/>
                    <a:pt x="3578" y="13726"/>
                  </a:cubicBezTo>
                  <a:cubicBezTo>
                    <a:pt x="2616" y="13768"/>
                    <a:pt x="1653" y="13831"/>
                    <a:pt x="691" y="13893"/>
                  </a:cubicBezTo>
                  <a:cubicBezTo>
                    <a:pt x="461" y="13914"/>
                    <a:pt x="231" y="13935"/>
                    <a:pt x="21" y="13789"/>
                  </a:cubicBezTo>
                  <a:cubicBezTo>
                    <a:pt x="0" y="13559"/>
                    <a:pt x="168" y="13517"/>
                    <a:pt x="314" y="13475"/>
                  </a:cubicBezTo>
                  <a:cubicBezTo>
                    <a:pt x="754" y="13287"/>
                    <a:pt x="1193" y="13098"/>
                    <a:pt x="1653" y="12910"/>
                  </a:cubicBezTo>
                  <a:cubicBezTo>
                    <a:pt x="1946" y="12805"/>
                    <a:pt x="2114" y="12617"/>
                    <a:pt x="2114" y="12282"/>
                  </a:cubicBezTo>
                  <a:cubicBezTo>
                    <a:pt x="2114" y="12073"/>
                    <a:pt x="2135" y="11864"/>
                    <a:pt x="2156" y="11655"/>
                  </a:cubicBezTo>
                  <a:cubicBezTo>
                    <a:pt x="2176" y="11257"/>
                    <a:pt x="2260" y="10901"/>
                    <a:pt x="2511" y="10587"/>
                  </a:cubicBezTo>
                  <a:cubicBezTo>
                    <a:pt x="2700" y="10378"/>
                    <a:pt x="2762" y="10148"/>
                    <a:pt x="2637" y="9876"/>
                  </a:cubicBezTo>
                  <a:cubicBezTo>
                    <a:pt x="2574" y="9771"/>
                    <a:pt x="2553" y="9646"/>
                    <a:pt x="2490" y="9499"/>
                  </a:cubicBezTo>
                  <a:cubicBezTo>
                    <a:pt x="2637" y="9248"/>
                    <a:pt x="2804" y="8976"/>
                    <a:pt x="2951" y="8704"/>
                  </a:cubicBezTo>
                  <a:cubicBezTo>
                    <a:pt x="3055" y="8516"/>
                    <a:pt x="3118" y="8286"/>
                    <a:pt x="3223" y="8098"/>
                  </a:cubicBezTo>
                  <a:cubicBezTo>
                    <a:pt x="3348" y="7846"/>
                    <a:pt x="3495" y="7595"/>
                    <a:pt x="3683" y="7386"/>
                  </a:cubicBezTo>
                  <a:cubicBezTo>
                    <a:pt x="3955" y="7072"/>
                    <a:pt x="4269" y="6779"/>
                    <a:pt x="4604" y="6507"/>
                  </a:cubicBezTo>
                  <a:cubicBezTo>
                    <a:pt x="5189" y="6005"/>
                    <a:pt x="5461" y="5336"/>
                    <a:pt x="5796" y="4687"/>
                  </a:cubicBezTo>
                  <a:cubicBezTo>
                    <a:pt x="6277" y="3766"/>
                    <a:pt x="6842" y="2908"/>
                    <a:pt x="7617" y="2197"/>
                  </a:cubicBezTo>
                  <a:cubicBezTo>
                    <a:pt x="7910" y="1904"/>
                    <a:pt x="8202" y="1653"/>
                    <a:pt x="8454" y="1297"/>
                  </a:cubicBezTo>
                  <a:cubicBezTo>
                    <a:pt x="8621" y="1067"/>
                    <a:pt x="8935" y="921"/>
                    <a:pt x="9207" y="774"/>
                  </a:cubicBezTo>
                  <a:cubicBezTo>
                    <a:pt x="9500" y="607"/>
                    <a:pt x="9814" y="460"/>
                    <a:pt x="10127" y="335"/>
                  </a:cubicBezTo>
                  <a:cubicBezTo>
                    <a:pt x="10420" y="209"/>
                    <a:pt x="10713" y="105"/>
                    <a:pt x="11006" y="0"/>
                  </a:cubicBezTo>
                  <a:cubicBezTo>
                    <a:pt x="11069" y="63"/>
                    <a:pt x="11090" y="63"/>
                    <a:pt x="11111" y="84"/>
                  </a:cubicBezTo>
                  <a:cubicBezTo>
                    <a:pt x="11236" y="942"/>
                    <a:pt x="11341" y="1800"/>
                    <a:pt x="10964" y="2636"/>
                  </a:cubicBezTo>
                  <a:cubicBezTo>
                    <a:pt x="10860" y="2867"/>
                    <a:pt x="10671" y="3055"/>
                    <a:pt x="10588" y="3285"/>
                  </a:cubicBezTo>
                  <a:cubicBezTo>
                    <a:pt x="10379" y="3997"/>
                    <a:pt x="10002" y="4603"/>
                    <a:pt x="9562" y="5168"/>
                  </a:cubicBezTo>
                  <a:cubicBezTo>
                    <a:pt x="9479" y="5294"/>
                    <a:pt x="9479" y="5461"/>
                    <a:pt x="9437" y="5608"/>
                  </a:cubicBezTo>
                  <a:cubicBezTo>
                    <a:pt x="9395" y="5838"/>
                    <a:pt x="9416" y="6110"/>
                    <a:pt x="9311" y="6298"/>
                  </a:cubicBezTo>
                  <a:cubicBezTo>
                    <a:pt x="8956" y="6947"/>
                    <a:pt x="8579" y="7574"/>
                    <a:pt x="8202" y="8202"/>
                  </a:cubicBezTo>
                  <a:cubicBezTo>
                    <a:pt x="8056" y="8453"/>
                    <a:pt x="7847" y="8683"/>
                    <a:pt x="7658" y="8893"/>
                  </a:cubicBezTo>
                  <a:cubicBezTo>
                    <a:pt x="7470" y="9123"/>
                    <a:pt x="7324" y="9332"/>
                    <a:pt x="7219" y="9604"/>
                  </a:cubicBezTo>
                  <a:cubicBezTo>
                    <a:pt x="7114" y="9876"/>
                    <a:pt x="6842" y="10064"/>
                    <a:pt x="6654" y="10295"/>
                  </a:cubicBezTo>
                  <a:cubicBezTo>
                    <a:pt x="6403" y="10546"/>
                    <a:pt x="6173" y="10818"/>
                    <a:pt x="5922" y="11069"/>
                  </a:cubicBezTo>
                  <a:cubicBezTo>
                    <a:pt x="5754" y="11236"/>
                    <a:pt x="5524" y="11341"/>
                    <a:pt x="5357" y="11508"/>
                  </a:cubicBezTo>
                  <a:cubicBezTo>
                    <a:pt x="5127" y="11738"/>
                    <a:pt x="4917" y="11989"/>
                    <a:pt x="4708" y="12240"/>
                  </a:cubicBezTo>
                  <a:cubicBezTo>
                    <a:pt x="4478" y="12512"/>
                    <a:pt x="4373" y="12826"/>
                    <a:pt x="4645" y="131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2900375" y="4315175"/>
              <a:ext cx="285100" cy="349975"/>
            </a:xfrm>
            <a:custGeom>
              <a:avLst/>
              <a:gdLst/>
              <a:ahLst/>
              <a:cxnLst/>
              <a:rect l="l" t="t" r="r" b="b"/>
              <a:pathLst>
                <a:path w="11404" h="13999" extrusionOk="0">
                  <a:moveTo>
                    <a:pt x="11174" y="147"/>
                  </a:moveTo>
                  <a:cubicBezTo>
                    <a:pt x="11174" y="126"/>
                    <a:pt x="11132" y="42"/>
                    <a:pt x="11048" y="0"/>
                  </a:cubicBezTo>
                  <a:cubicBezTo>
                    <a:pt x="10776" y="105"/>
                    <a:pt x="10483" y="210"/>
                    <a:pt x="10190" y="335"/>
                  </a:cubicBezTo>
                  <a:cubicBezTo>
                    <a:pt x="10065" y="377"/>
                    <a:pt x="9981" y="419"/>
                    <a:pt x="9855" y="461"/>
                  </a:cubicBezTo>
                  <a:cubicBezTo>
                    <a:pt x="9918" y="1047"/>
                    <a:pt x="9876" y="1716"/>
                    <a:pt x="9625" y="2302"/>
                  </a:cubicBezTo>
                  <a:cubicBezTo>
                    <a:pt x="9521" y="2532"/>
                    <a:pt x="9332" y="2720"/>
                    <a:pt x="9249" y="2951"/>
                  </a:cubicBezTo>
                  <a:cubicBezTo>
                    <a:pt x="9039" y="3662"/>
                    <a:pt x="8663" y="4269"/>
                    <a:pt x="8223" y="4834"/>
                  </a:cubicBezTo>
                  <a:cubicBezTo>
                    <a:pt x="8140" y="4959"/>
                    <a:pt x="8140" y="5127"/>
                    <a:pt x="8098" y="5273"/>
                  </a:cubicBezTo>
                  <a:cubicBezTo>
                    <a:pt x="8056" y="5503"/>
                    <a:pt x="8077" y="5775"/>
                    <a:pt x="7972" y="5964"/>
                  </a:cubicBezTo>
                  <a:cubicBezTo>
                    <a:pt x="7638" y="6612"/>
                    <a:pt x="7261" y="7240"/>
                    <a:pt x="6863" y="7868"/>
                  </a:cubicBezTo>
                  <a:cubicBezTo>
                    <a:pt x="6717" y="8119"/>
                    <a:pt x="6508" y="8328"/>
                    <a:pt x="6319" y="8558"/>
                  </a:cubicBezTo>
                  <a:cubicBezTo>
                    <a:pt x="6131" y="8767"/>
                    <a:pt x="5985" y="8997"/>
                    <a:pt x="5880" y="9270"/>
                  </a:cubicBezTo>
                  <a:cubicBezTo>
                    <a:pt x="5775" y="9542"/>
                    <a:pt x="5503" y="9730"/>
                    <a:pt x="5315" y="9939"/>
                  </a:cubicBezTo>
                  <a:cubicBezTo>
                    <a:pt x="5064" y="10211"/>
                    <a:pt x="4834" y="10483"/>
                    <a:pt x="4583" y="10734"/>
                  </a:cubicBezTo>
                  <a:cubicBezTo>
                    <a:pt x="4415" y="10881"/>
                    <a:pt x="4185" y="11006"/>
                    <a:pt x="4018" y="11174"/>
                  </a:cubicBezTo>
                  <a:cubicBezTo>
                    <a:pt x="3788" y="11383"/>
                    <a:pt x="3578" y="11634"/>
                    <a:pt x="3390" y="11885"/>
                  </a:cubicBezTo>
                  <a:cubicBezTo>
                    <a:pt x="3160" y="12178"/>
                    <a:pt x="3034" y="12492"/>
                    <a:pt x="3306" y="12827"/>
                  </a:cubicBezTo>
                  <a:cubicBezTo>
                    <a:pt x="3013" y="13224"/>
                    <a:pt x="2658" y="13350"/>
                    <a:pt x="2239" y="13391"/>
                  </a:cubicBezTo>
                  <a:cubicBezTo>
                    <a:pt x="1653" y="13412"/>
                    <a:pt x="1068" y="13454"/>
                    <a:pt x="503" y="13496"/>
                  </a:cubicBezTo>
                  <a:cubicBezTo>
                    <a:pt x="461" y="13496"/>
                    <a:pt x="419" y="13517"/>
                    <a:pt x="398" y="13538"/>
                  </a:cubicBezTo>
                  <a:cubicBezTo>
                    <a:pt x="251" y="13580"/>
                    <a:pt x="0" y="13622"/>
                    <a:pt x="0" y="13852"/>
                  </a:cubicBezTo>
                  <a:cubicBezTo>
                    <a:pt x="231" y="13998"/>
                    <a:pt x="544" y="13977"/>
                    <a:pt x="775" y="13956"/>
                  </a:cubicBezTo>
                  <a:cubicBezTo>
                    <a:pt x="1737" y="13894"/>
                    <a:pt x="2700" y="13831"/>
                    <a:pt x="3662" y="13789"/>
                  </a:cubicBezTo>
                  <a:cubicBezTo>
                    <a:pt x="4081" y="13768"/>
                    <a:pt x="4436" y="13622"/>
                    <a:pt x="4729" y="13224"/>
                  </a:cubicBezTo>
                  <a:cubicBezTo>
                    <a:pt x="4457" y="12889"/>
                    <a:pt x="4562" y="12575"/>
                    <a:pt x="4792" y="12303"/>
                  </a:cubicBezTo>
                  <a:cubicBezTo>
                    <a:pt x="5001" y="12052"/>
                    <a:pt x="5210" y="11801"/>
                    <a:pt x="5441" y="11571"/>
                  </a:cubicBezTo>
                  <a:cubicBezTo>
                    <a:pt x="5608" y="11404"/>
                    <a:pt x="5838" y="11299"/>
                    <a:pt x="6005" y="11132"/>
                  </a:cubicBezTo>
                  <a:cubicBezTo>
                    <a:pt x="6257" y="10881"/>
                    <a:pt x="6487" y="10609"/>
                    <a:pt x="6738" y="10358"/>
                  </a:cubicBezTo>
                  <a:cubicBezTo>
                    <a:pt x="6926" y="10127"/>
                    <a:pt x="7198" y="9939"/>
                    <a:pt x="7303" y="9667"/>
                  </a:cubicBezTo>
                  <a:cubicBezTo>
                    <a:pt x="7407" y="9395"/>
                    <a:pt x="7554" y="9186"/>
                    <a:pt x="7721" y="8956"/>
                  </a:cubicBezTo>
                  <a:cubicBezTo>
                    <a:pt x="7930" y="8746"/>
                    <a:pt x="8140" y="8516"/>
                    <a:pt x="8286" y="8265"/>
                  </a:cubicBezTo>
                  <a:cubicBezTo>
                    <a:pt x="8663" y="7637"/>
                    <a:pt x="9039" y="7010"/>
                    <a:pt x="9395" y="6361"/>
                  </a:cubicBezTo>
                  <a:cubicBezTo>
                    <a:pt x="9500" y="6173"/>
                    <a:pt x="9479" y="5901"/>
                    <a:pt x="9521" y="5671"/>
                  </a:cubicBezTo>
                  <a:cubicBezTo>
                    <a:pt x="9562" y="5524"/>
                    <a:pt x="9562" y="5357"/>
                    <a:pt x="9646" y="5231"/>
                  </a:cubicBezTo>
                  <a:cubicBezTo>
                    <a:pt x="10086" y="4666"/>
                    <a:pt x="10462" y="4060"/>
                    <a:pt x="10671" y="3348"/>
                  </a:cubicBezTo>
                  <a:cubicBezTo>
                    <a:pt x="10755" y="3118"/>
                    <a:pt x="10943" y="2930"/>
                    <a:pt x="11048" y="2699"/>
                  </a:cubicBezTo>
                  <a:cubicBezTo>
                    <a:pt x="11404" y="1863"/>
                    <a:pt x="11320" y="1005"/>
                    <a:pt x="11174" y="1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5"/>
            <p:cNvSpPr/>
            <p:nvPr/>
          </p:nvSpPr>
          <p:spPr>
            <a:xfrm>
              <a:off x="3297925" y="4451700"/>
              <a:ext cx="336375" cy="157475"/>
            </a:xfrm>
            <a:custGeom>
              <a:avLst/>
              <a:gdLst/>
              <a:ahLst/>
              <a:cxnLst/>
              <a:rect l="l" t="t" r="r" b="b"/>
              <a:pathLst>
                <a:path w="13455" h="6299" extrusionOk="0">
                  <a:moveTo>
                    <a:pt x="12575" y="147"/>
                  </a:moveTo>
                  <a:cubicBezTo>
                    <a:pt x="12471" y="147"/>
                    <a:pt x="12387" y="231"/>
                    <a:pt x="12303" y="272"/>
                  </a:cubicBezTo>
                  <a:cubicBezTo>
                    <a:pt x="11927" y="440"/>
                    <a:pt x="11718" y="398"/>
                    <a:pt x="11404" y="105"/>
                  </a:cubicBezTo>
                  <a:cubicBezTo>
                    <a:pt x="11362" y="63"/>
                    <a:pt x="11299" y="21"/>
                    <a:pt x="11257" y="0"/>
                  </a:cubicBezTo>
                  <a:cubicBezTo>
                    <a:pt x="10985" y="210"/>
                    <a:pt x="10985" y="356"/>
                    <a:pt x="11194" y="754"/>
                  </a:cubicBezTo>
                  <a:cubicBezTo>
                    <a:pt x="11215" y="796"/>
                    <a:pt x="11236" y="858"/>
                    <a:pt x="11278" y="942"/>
                  </a:cubicBezTo>
                  <a:cubicBezTo>
                    <a:pt x="11090" y="1068"/>
                    <a:pt x="10922" y="1193"/>
                    <a:pt x="10755" y="1298"/>
                  </a:cubicBezTo>
                  <a:cubicBezTo>
                    <a:pt x="9709" y="1925"/>
                    <a:pt x="8663" y="2553"/>
                    <a:pt x="7617" y="3139"/>
                  </a:cubicBezTo>
                  <a:cubicBezTo>
                    <a:pt x="7156" y="3390"/>
                    <a:pt x="6654" y="3557"/>
                    <a:pt x="6152" y="3746"/>
                  </a:cubicBezTo>
                  <a:cubicBezTo>
                    <a:pt x="6047" y="3767"/>
                    <a:pt x="5922" y="3788"/>
                    <a:pt x="5817" y="3767"/>
                  </a:cubicBezTo>
                  <a:cubicBezTo>
                    <a:pt x="5545" y="3641"/>
                    <a:pt x="5273" y="3725"/>
                    <a:pt x="5001" y="3809"/>
                  </a:cubicBezTo>
                  <a:cubicBezTo>
                    <a:pt x="4290" y="4018"/>
                    <a:pt x="3557" y="4227"/>
                    <a:pt x="2846" y="4457"/>
                  </a:cubicBezTo>
                  <a:cubicBezTo>
                    <a:pt x="2302" y="4604"/>
                    <a:pt x="1758" y="4771"/>
                    <a:pt x="1214" y="4917"/>
                  </a:cubicBezTo>
                  <a:cubicBezTo>
                    <a:pt x="1026" y="4959"/>
                    <a:pt x="795" y="4917"/>
                    <a:pt x="586" y="4938"/>
                  </a:cubicBezTo>
                  <a:cubicBezTo>
                    <a:pt x="419" y="4959"/>
                    <a:pt x="251" y="5001"/>
                    <a:pt x="105" y="5043"/>
                  </a:cubicBezTo>
                  <a:cubicBezTo>
                    <a:pt x="63" y="5064"/>
                    <a:pt x="21" y="5085"/>
                    <a:pt x="0" y="5106"/>
                  </a:cubicBezTo>
                  <a:cubicBezTo>
                    <a:pt x="126" y="5252"/>
                    <a:pt x="231" y="5420"/>
                    <a:pt x="335" y="5587"/>
                  </a:cubicBezTo>
                  <a:cubicBezTo>
                    <a:pt x="942" y="5420"/>
                    <a:pt x="1026" y="6068"/>
                    <a:pt x="1423" y="6298"/>
                  </a:cubicBezTo>
                  <a:cubicBezTo>
                    <a:pt x="1549" y="6215"/>
                    <a:pt x="1674" y="6110"/>
                    <a:pt x="1821" y="6068"/>
                  </a:cubicBezTo>
                  <a:cubicBezTo>
                    <a:pt x="1967" y="6005"/>
                    <a:pt x="2135" y="5964"/>
                    <a:pt x="2302" y="5964"/>
                  </a:cubicBezTo>
                  <a:cubicBezTo>
                    <a:pt x="2511" y="5943"/>
                    <a:pt x="2720" y="5985"/>
                    <a:pt x="2930" y="5922"/>
                  </a:cubicBezTo>
                  <a:cubicBezTo>
                    <a:pt x="3474" y="5796"/>
                    <a:pt x="4018" y="5629"/>
                    <a:pt x="4562" y="5461"/>
                  </a:cubicBezTo>
                  <a:cubicBezTo>
                    <a:pt x="5273" y="5252"/>
                    <a:pt x="5985" y="5043"/>
                    <a:pt x="6717" y="4813"/>
                  </a:cubicBezTo>
                  <a:cubicBezTo>
                    <a:pt x="6989" y="4729"/>
                    <a:pt x="7240" y="4666"/>
                    <a:pt x="7533" y="4771"/>
                  </a:cubicBezTo>
                  <a:cubicBezTo>
                    <a:pt x="7637" y="4813"/>
                    <a:pt x="7763" y="4792"/>
                    <a:pt x="7868" y="4750"/>
                  </a:cubicBezTo>
                  <a:cubicBezTo>
                    <a:pt x="8349" y="4562"/>
                    <a:pt x="8872" y="4415"/>
                    <a:pt x="9311" y="4164"/>
                  </a:cubicBezTo>
                  <a:cubicBezTo>
                    <a:pt x="10378" y="3578"/>
                    <a:pt x="11425" y="2930"/>
                    <a:pt x="12471" y="2323"/>
                  </a:cubicBezTo>
                  <a:cubicBezTo>
                    <a:pt x="12638" y="2218"/>
                    <a:pt x="12806" y="2072"/>
                    <a:pt x="12973" y="1967"/>
                  </a:cubicBezTo>
                  <a:cubicBezTo>
                    <a:pt x="12952" y="1863"/>
                    <a:pt x="12931" y="1821"/>
                    <a:pt x="12910" y="1758"/>
                  </a:cubicBezTo>
                  <a:cubicBezTo>
                    <a:pt x="12659" y="1319"/>
                    <a:pt x="12680" y="1172"/>
                    <a:pt x="13099" y="900"/>
                  </a:cubicBezTo>
                  <a:cubicBezTo>
                    <a:pt x="13224" y="837"/>
                    <a:pt x="13308" y="733"/>
                    <a:pt x="13454" y="628"/>
                  </a:cubicBezTo>
                  <a:cubicBezTo>
                    <a:pt x="13224" y="461"/>
                    <a:pt x="13078" y="293"/>
                    <a:pt x="12889" y="168"/>
                  </a:cubicBezTo>
                  <a:cubicBezTo>
                    <a:pt x="12806" y="126"/>
                    <a:pt x="12680" y="126"/>
                    <a:pt x="12575" y="1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5"/>
            <p:cNvSpPr/>
            <p:nvPr/>
          </p:nvSpPr>
          <p:spPr>
            <a:xfrm>
              <a:off x="98175" y="3173800"/>
              <a:ext cx="4056075" cy="1651400"/>
            </a:xfrm>
            <a:custGeom>
              <a:avLst/>
              <a:gdLst/>
              <a:ahLst/>
              <a:cxnLst/>
              <a:rect l="l" t="t" r="r" b="b"/>
              <a:pathLst>
                <a:path w="162243" h="66056" extrusionOk="0">
                  <a:moveTo>
                    <a:pt x="160589" y="64424"/>
                  </a:moveTo>
                  <a:cubicBezTo>
                    <a:pt x="160443" y="64570"/>
                    <a:pt x="160359" y="64738"/>
                    <a:pt x="160234" y="64821"/>
                  </a:cubicBezTo>
                  <a:cubicBezTo>
                    <a:pt x="160108" y="64905"/>
                    <a:pt x="159941" y="65031"/>
                    <a:pt x="159815" y="64989"/>
                  </a:cubicBezTo>
                  <a:cubicBezTo>
                    <a:pt x="159480" y="64905"/>
                    <a:pt x="159229" y="65010"/>
                    <a:pt x="158936" y="65156"/>
                  </a:cubicBezTo>
                  <a:cubicBezTo>
                    <a:pt x="158685" y="65261"/>
                    <a:pt x="158351" y="65282"/>
                    <a:pt x="158058" y="65219"/>
                  </a:cubicBezTo>
                  <a:cubicBezTo>
                    <a:pt x="157555" y="65135"/>
                    <a:pt x="157074" y="64968"/>
                    <a:pt x="156551" y="64821"/>
                  </a:cubicBezTo>
                  <a:cubicBezTo>
                    <a:pt x="156195" y="65177"/>
                    <a:pt x="155756" y="65177"/>
                    <a:pt x="155254" y="65135"/>
                  </a:cubicBezTo>
                  <a:cubicBezTo>
                    <a:pt x="153350" y="65010"/>
                    <a:pt x="151446" y="64926"/>
                    <a:pt x="149563" y="64863"/>
                  </a:cubicBezTo>
                  <a:cubicBezTo>
                    <a:pt x="148161" y="64821"/>
                    <a:pt x="146780" y="64780"/>
                    <a:pt x="145378" y="64842"/>
                  </a:cubicBezTo>
                  <a:cubicBezTo>
                    <a:pt x="143097" y="64905"/>
                    <a:pt x="140796" y="64947"/>
                    <a:pt x="138515" y="65282"/>
                  </a:cubicBezTo>
                  <a:cubicBezTo>
                    <a:pt x="137929" y="65365"/>
                    <a:pt x="137343" y="65303"/>
                    <a:pt x="136736" y="65303"/>
                  </a:cubicBezTo>
                  <a:cubicBezTo>
                    <a:pt x="135355" y="65324"/>
                    <a:pt x="133954" y="65344"/>
                    <a:pt x="132573" y="65344"/>
                  </a:cubicBezTo>
                  <a:cubicBezTo>
                    <a:pt x="131234" y="65344"/>
                    <a:pt x="129915" y="65303"/>
                    <a:pt x="128576" y="65261"/>
                  </a:cubicBezTo>
                  <a:cubicBezTo>
                    <a:pt x="128200" y="65261"/>
                    <a:pt x="127802" y="65177"/>
                    <a:pt x="127425" y="65156"/>
                  </a:cubicBezTo>
                  <a:cubicBezTo>
                    <a:pt x="125542" y="65135"/>
                    <a:pt x="123659" y="65114"/>
                    <a:pt x="121776" y="65093"/>
                  </a:cubicBezTo>
                  <a:cubicBezTo>
                    <a:pt x="121441" y="65072"/>
                    <a:pt x="121127" y="65052"/>
                    <a:pt x="120793" y="65052"/>
                  </a:cubicBezTo>
                  <a:cubicBezTo>
                    <a:pt x="119767" y="65114"/>
                    <a:pt x="118721" y="65052"/>
                    <a:pt x="117738" y="65282"/>
                  </a:cubicBezTo>
                  <a:cubicBezTo>
                    <a:pt x="116064" y="65679"/>
                    <a:pt x="114390" y="65512"/>
                    <a:pt x="112737" y="65533"/>
                  </a:cubicBezTo>
                  <a:cubicBezTo>
                    <a:pt x="111335" y="65554"/>
                    <a:pt x="109954" y="65470"/>
                    <a:pt x="108552" y="65428"/>
                  </a:cubicBezTo>
                  <a:cubicBezTo>
                    <a:pt x="106146" y="65344"/>
                    <a:pt x="103740" y="65240"/>
                    <a:pt x="101313" y="65156"/>
                  </a:cubicBezTo>
                  <a:cubicBezTo>
                    <a:pt x="99639" y="65093"/>
                    <a:pt x="97965" y="65072"/>
                    <a:pt x="96291" y="65031"/>
                  </a:cubicBezTo>
                  <a:cubicBezTo>
                    <a:pt x="96082" y="65010"/>
                    <a:pt x="95873" y="65010"/>
                    <a:pt x="95684" y="64947"/>
                  </a:cubicBezTo>
                  <a:cubicBezTo>
                    <a:pt x="94659" y="64654"/>
                    <a:pt x="93613" y="64633"/>
                    <a:pt x="92567" y="64633"/>
                  </a:cubicBezTo>
                  <a:cubicBezTo>
                    <a:pt x="90098" y="64633"/>
                    <a:pt x="87608" y="64633"/>
                    <a:pt x="85139" y="64654"/>
                  </a:cubicBezTo>
                  <a:cubicBezTo>
                    <a:pt x="83904" y="64675"/>
                    <a:pt x="82670" y="64675"/>
                    <a:pt x="81456" y="64717"/>
                  </a:cubicBezTo>
                  <a:cubicBezTo>
                    <a:pt x="80745" y="64738"/>
                    <a:pt x="80033" y="64821"/>
                    <a:pt x="79322" y="64842"/>
                  </a:cubicBezTo>
                  <a:cubicBezTo>
                    <a:pt x="78904" y="64863"/>
                    <a:pt x="78485" y="64821"/>
                    <a:pt x="78088" y="64821"/>
                  </a:cubicBezTo>
                  <a:cubicBezTo>
                    <a:pt x="77606" y="64821"/>
                    <a:pt x="77104" y="64800"/>
                    <a:pt x="76623" y="64821"/>
                  </a:cubicBezTo>
                  <a:cubicBezTo>
                    <a:pt x="75200" y="64863"/>
                    <a:pt x="73798" y="64905"/>
                    <a:pt x="72396" y="64968"/>
                  </a:cubicBezTo>
                  <a:cubicBezTo>
                    <a:pt x="69802" y="65093"/>
                    <a:pt x="67228" y="65261"/>
                    <a:pt x="64655" y="65365"/>
                  </a:cubicBezTo>
                  <a:cubicBezTo>
                    <a:pt x="63378" y="65428"/>
                    <a:pt x="62081" y="65428"/>
                    <a:pt x="60805" y="65407"/>
                  </a:cubicBezTo>
                  <a:cubicBezTo>
                    <a:pt x="59612" y="65365"/>
                    <a:pt x="58440" y="65219"/>
                    <a:pt x="57269" y="65198"/>
                  </a:cubicBezTo>
                  <a:cubicBezTo>
                    <a:pt x="55678" y="65177"/>
                    <a:pt x="54130" y="64968"/>
                    <a:pt x="52540" y="65114"/>
                  </a:cubicBezTo>
                  <a:cubicBezTo>
                    <a:pt x="51954" y="65177"/>
                    <a:pt x="51368" y="65135"/>
                    <a:pt x="50761" y="65135"/>
                  </a:cubicBezTo>
                  <a:cubicBezTo>
                    <a:pt x="49715" y="65156"/>
                    <a:pt x="48648" y="65198"/>
                    <a:pt x="47581" y="65198"/>
                  </a:cubicBezTo>
                  <a:cubicBezTo>
                    <a:pt x="46472" y="65219"/>
                    <a:pt x="45342" y="65240"/>
                    <a:pt x="44212" y="65240"/>
                  </a:cubicBezTo>
                  <a:cubicBezTo>
                    <a:pt x="42371" y="65261"/>
                    <a:pt x="40530" y="65303"/>
                    <a:pt x="38688" y="65324"/>
                  </a:cubicBezTo>
                  <a:cubicBezTo>
                    <a:pt x="37349" y="65344"/>
                    <a:pt x="36031" y="65282"/>
                    <a:pt x="34692" y="65324"/>
                  </a:cubicBezTo>
                  <a:cubicBezTo>
                    <a:pt x="33290" y="65365"/>
                    <a:pt x="31867" y="65470"/>
                    <a:pt x="30465" y="65554"/>
                  </a:cubicBezTo>
                  <a:cubicBezTo>
                    <a:pt x="29461" y="65616"/>
                    <a:pt x="28457" y="65679"/>
                    <a:pt x="27473" y="65742"/>
                  </a:cubicBezTo>
                  <a:cubicBezTo>
                    <a:pt x="26804" y="65784"/>
                    <a:pt x="26155" y="65868"/>
                    <a:pt x="25506" y="65888"/>
                  </a:cubicBezTo>
                  <a:cubicBezTo>
                    <a:pt x="24502" y="65909"/>
                    <a:pt x="23498" y="65909"/>
                    <a:pt x="22493" y="65909"/>
                  </a:cubicBezTo>
                  <a:cubicBezTo>
                    <a:pt x="21447" y="65888"/>
                    <a:pt x="20380" y="65868"/>
                    <a:pt x="19313" y="65826"/>
                  </a:cubicBezTo>
                  <a:cubicBezTo>
                    <a:pt x="18916" y="65805"/>
                    <a:pt x="18497" y="65700"/>
                    <a:pt x="18100" y="65679"/>
                  </a:cubicBezTo>
                  <a:cubicBezTo>
                    <a:pt x="16781" y="65637"/>
                    <a:pt x="15442" y="65616"/>
                    <a:pt x="14124" y="65554"/>
                  </a:cubicBezTo>
                  <a:cubicBezTo>
                    <a:pt x="12304" y="65449"/>
                    <a:pt x="10483" y="65512"/>
                    <a:pt x="8663" y="65616"/>
                  </a:cubicBezTo>
                  <a:cubicBezTo>
                    <a:pt x="6843" y="65742"/>
                    <a:pt x="5022" y="65805"/>
                    <a:pt x="3202" y="65909"/>
                  </a:cubicBezTo>
                  <a:cubicBezTo>
                    <a:pt x="2658" y="65930"/>
                    <a:pt x="2093" y="65972"/>
                    <a:pt x="1549" y="66014"/>
                  </a:cubicBezTo>
                  <a:cubicBezTo>
                    <a:pt x="879" y="66056"/>
                    <a:pt x="461" y="65721"/>
                    <a:pt x="210" y="65135"/>
                  </a:cubicBezTo>
                  <a:cubicBezTo>
                    <a:pt x="1" y="64633"/>
                    <a:pt x="105" y="64236"/>
                    <a:pt x="566" y="63922"/>
                  </a:cubicBezTo>
                  <a:cubicBezTo>
                    <a:pt x="649" y="63859"/>
                    <a:pt x="754" y="63838"/>
                    <a:pt x="900" y="63754"/>
                  </a:cubicBezTo>
                  <a:cubicBezTo>
                    <a:pt x="858" y="63524"/>
                    <a:pt x="817" y="63294"/>
                    <a:pt x="775" y="63064"/>
                  </a:cubicBezTo>
                  <a:cubicBezTo>
                    <a:pt x="670" y="62394"/>
                    <a:pt x="817" y="62122"/>
                    <a:pt x="1444" y="61871"/>
                  </a:cubicBezTo>
                  <a:cubicBezTo>
                    <a:pt x="1570" y="61829"/>
                    <a:pt x="1716" y="61767"/>
                    <a:pt x="1842" y="61704"/>
                  </a:cubicBezTo>
                  <a:cubicBezTo>
                    <a:pt x="3662" y="60469"/>
                    <a:pt x="5483" y="59277"/>
                    <a:pt x="6884" y="57540"/>
                  </a:cubicBezTo>
                  <a:cubicBezTo>
                    <a:pt x="7010" y="57352"/>
                    <a:pt x="7136" y="57163"/>
                    <a:pt x="7261" y="56975"/>
                  </a:cubicBezTo>
                  <a:cubicBezTo>
                    <a:pt x="7428" y="56724"/>
                    <a:pt x="7575" y="56452"/>
                    <a:pt x="7763" y="56201"/>
                  </a:cubicBezTo>
                  <a:cubicBezTo>
                    <a:pt x="8307" y="55427"/>
                    <a:pt x="8328" y="55427"/>
                    <a:pt x="9228" y="55741"/>
                  </a:cubicBezTo>
                  <a:cubicBezTo>
                    <a:pt x="9605" y="55887"/>
                    <a:pt x="9709" y="55845"/>
                    <a:pt x="9877" y="55448"/>
                  </a:cubicBezTo>
                  <a:cubicBezTo>
                    <a:pt x="10149" y="54904"/>
                    <a:pt x="10211" y="54883"/>
                    <a:pt x="10776" y="54987"/>
                  </a:cubicBezTo>
                  <a:cubicBezTo>
                    <a:pt x="11090" y="55050"/>
                    <a:pt x="11425" y="55092"/>
                    <a:pt x="11739" y="55113"/>
                  </a:cubicBezTo>
                  <a:cubicBezTo>
                    <a:pt x="12785" y="55155"/>
                    <a:pt x="13831" y="55176"/>
                    <a:pt x="14877" y="55238"/>
                  </a:cubicBezTo>
                  <a:cubicBezTo>
                    <a:pt x="15296" y="55259"/>
                    <a:pt x="15568" y="55092"/>
                    <a:pt x="15777" y="54736"/>
                  </a:cubicBezTo>
                  <a:cubicBezTo>
                    <a:pt x="16112" y="54171"/>
                    <a:pt x="16488" y="53627"/>
                    <a:pt x="16823" y="53083"/>
                  </a:cubicBezTo>
                  <a:cubicBezTo>
                    <a:pt x="16991" y="52811"/>
                    <a:pt x="17179" y="52581"/>
                    <a:pt x="17514" y="52497"/>
                  </a:cubicBezTo>
                  <a:cubicBezTo>
                    <a:pt x="17660" y="52476"/>
                    <a:pt x="17807" y="52330"/>
                    <a:pt x="17890" y="52204"/>
                  </a:cubicBezTo>
                  <a:cubicBezTo>
                    <a:pt x="19188" y="50384"/>
                    <a:pt x="20799" y="48815"/>
                    <a:pt x="22431" y="47287"/>
                  </a:cubicBezTo>
                  <a:cubicBezTo>
                    <a:pt x="23833" y="45969"/>
                    <a:pt x="25276" y="44693"/>
                    <a:pt x="26741" y="43437"/>
                  </a:cubicBezTo>
                  <a:cubicBezTo>
                    <a:pt x="27536" y="42768"/>
                    <a:pt x="28436" y="42161"/>
                    <a:pt x="29315" y="41554"/>
                  </a:cubicBezTo>
                  <a:cubicBezTo>
                    <a:pt x="30214" y="40927"/>
                    <a:pt x="31260" y="41052"/>
                    <a:pt x="32286" y="41073"/>
                  </a:cubicBezTo>
                  <a:cubicBezTo>
                    <a:pt x="32767" y="41408"/>
                    <a:pt x="33206" y="41471"/>
                    <a:pt x="33667" y="40948"/>
                  </a:cubicBezTo>
                  <a:cubicBezTo>
                    <a:pt x="33771" y="40843"/>
                    <a:pt x="34106" y="40843"/>
                    <a:pt x="34294" y="40906"/>
                  </a:cubicBezTo>
                  <a:cubicBezTo>
                    <a:pt x="34629" y="41010"/>
                    <a:pt x="34901" y="40948"/>
                    <a:pt x="35173" y="40780"/>
                  </a:cubicBezTo>
                  <a:cubicBezTo>
                    <a:pt x="35571" y="40571"/>
                    <a:pt x="35989" y="40383"/>
                    <a:pt x="36366" y="40152"/>
                  </a:cubicBezTo>
                  <a:cubicBezTo>
                    <a:pt x="37433" y="39504"/>
                    <a:pt x="38563" y="39336"/>
                    <a:pt x="39776" y="39420"/>
                  </a:cubicBezTo>
                  <a:cubicBezTo>
                    <a:pt x="40571" y="39483"/>
                    <a:pt x="41304" y="39253"/>
                    <a:pt x="41890" y="38751"/>
                  </a:cubicBezTo>
                  <a:cubicBezTo>
                    <a:pt x="42496" y="38248"/>
                    <a:pt x="43040" y="37704"/>
                    <a:pt x="43522" y="37098"/>
                  </a:cubicBezTo>
                  <a:cubicBezTo>
                    <a:pt x="44924" y="35340"/>
                    <a:pt x="46284" y="33520"/>
                    <a:pt x="47665" y="31762"/>
                  </a:cubicBezTo>
                  <a:cubicBezTo>
                    <a:pt x="48753" y="30381"/>
                    <a:pt x="49757" y="28979"/>
                    <a:pt x="50761" y="27556"/>
                  </a:cubicBezTo>
                  <a:cubicBezTo>
                    <a:pt x="51745" y="26113"/>
                    <a:pt x="52833" y="24753"/>
                    <a:pt x="53921" y="23393"/>
                  </a:cubicBezTo>
                  <a:cubicBezTo>
                    <a:pt x="54381" y="22849"/>
                    <a:pt x="54925" y="22388"/>
                    <a:pt x="55427" y="21865"/>
                  </a:cubicBezTo>
                  <a:cubicBezTo>
                    <a:pt x="55678" y="21635"/>
                    <a:pt x="55908" y="21363"/>
                    <a:pt x="56160" y="21133"/>
                  </a:cubicBezTo>
                  <a:cubicBezTo>
                    <a:pt x="56913" y="20484"/>
                    <a:pt x="57038" y="20484"/>
                    <a:pt x="57896" y="20945"/>
                  </a:cubicBezTo>
                  <a:cubicBezTo>
                    <a:pt x="58231" y="21133"/>
                    <a:pt x="58587" y="21300"/>
                    <a:pt x="58670" y="21761"/>
                  </a:cubicBezTo>
                  <a:cubicBezTo>
                    <a:pt x="58670" y="21823"/>
                    <a:pt x="58754" y="21886"/>
                    <a:pt x="58817" y="21949"/>
                  </a:cubicBezTo>
                  <a:cubicBezTo>
                    <a:pt x="59633" y="22577"/>
                    <a:pt x="60428" y="23204"/>
                    <a:pt x="61453" y="23497"/>
                  </a:cubicBezTo>
                  <a:cubicBezTo>
                    <a:pt x="61997" y="23644"/>
                    <a:pt x="62499" y="23560"/>
                    <a:pt x="62981" y="23246"/>
                  </a:cubicBezTo>
                  <a:cubicBezTo>
                    <a:pt x="63587" y="22786"/>
                    <a:pt x="64194" y="22346"/>
                    <a:pt x="64822" y="21907"/>
                  </a:cubicBezTo>
                  <a:cubicBezTo>
                    <a:pt x="65408" y="21468"/>
                    <a:pt x="66056" y="21217"/>
                    <a:pt x="66810" y="21258"/>
                  </a:cubicBezTo>
                  <a:cubicBezTo>
                    <a:pt x="67793" y="21321"/>
                    <a:pt x="68546" y="20924"/>
                    <a:pt x="69153" y="20149"/>
                  </a:cubicBezTo>
                  <a:cubicBezTo>
                    <a:pt x="70095" y="18936"/>
                    <a:pt x="70932" y="17660"/>
                    <a:pt x="71664" y="16300"/>
                  </a:cubicBezTo>
                  <a:cubicBezTo>
                    <a:pt x="72271" y="15149"/>
                    <a:pt x="72919" y="14040"/>
                    <a:pt x="73568" y="12931"/>
                  </a:cubicBezTo>
                  <a:cubicBezTo>
                    <a:pt x="74677" y="11027"/>
                    <a:pt x="75514" y="8997"/>
                    <a:pt x="76246" y="6926"/>
                  </a:cubicBezTo>
                  <a:cubicBezTo>
                    <a:pt x="76748" y="5524"/>
                    <a:pt x="77397" y="4164"/>
                    <a:pt x="78088" y="2846"/>
                  </a:cubicBezTo>
                  <a:cubicBezTo>
                    <a:pt x="78108" y="2804"/>
                    <a:pt x="78150" y="2783"/>
                    <a:pt x="78150" y="2741"/>
                  </a:cubicBezTo>
                  <a:cubicBezTo>
                    <a:pt x="78611" y="1799"/>
                    <a:pt x="79155" y="1402"/>
                    <a:pt x="79740" y="816"/>
                  </a:cubicBezTo>
                  <a:cubicBezTo>
                    <a:pt x="80515" y="0"/>
                    <a:pt x="81582" y="230"/>
                    <a:pt x="82272" y="858"/>
                  </a:cubicBezTo>
                  <a:cubicBezTo>
                    <a:pt x="82440" y="1004"/>
                    <a:pt x="82607" y="1151"/>
                    <a:pt x="82753" y="1339"/>
                  </a:cubicBezTo>
                  <a:cubicBezTo>
                    <a:pt x="83528" y="2239"/>
                    <a:pt x="84323" y="3159"/>
                    <a:pt x="85097" y="4080"/>
                  </a:cubicBezTo>
                  <a:cubicBezTo>
                    <a:pt x="85599" y="4666"/>
                    <a:pt x="86059" y="5294"/>
                    <a:pt x="86415" y="5984"/>
                  </a:cubicBezTo>
                  <a:cubicBezTo>
                    <a:pt x="86813" y="6758"/>
                    <a:pt x="87315" y="7449"/>
                    <a:pt x="87775" y="8181"/>
                  </a:cubicBezTo>
                  <a:cubicBezTo>
                    <a:pt x="88298" y="8955"/>
                    <a:pt x="88696" y="9771"/>
                    <a:pt x="89052" y="10629"/>
                  </a:cubicBezTo>
                  <a:cubicBezTo>
                    <a:pt x="89177" y="10964"/>
                    <a:pt x="89344" y="11299"/>
                    <a:pt x="89512" y="11634"/>
                  </a:cubicBezTo>
                  <a:cubicBezTo>
                    <a:pt x="89721" y="12031"/>
                    <a:pt x="89847" y="12094"/>
                    <a:pt x="90286" y="12031"/>
                  </a:cubicBezTo>
                  <a:cubicBezTo>
                    <a:pt x="90579" y="11968"/>
                    <a:pt x="90851" y="11864"/>
                    <a:pt x="91144" y="11843"/>
                  </a:cubicBezTo>
                  <a:cubicBezTo>
                    <a:pt x="92420" y="11759"/>
                    <a:pt x="93655" y="11843"/>
                    <a:pt x="94805" y="12512"/>
                  </a:cubicBezTo>
                  <a:cubicBezTo>
                    <a:pt x="95329" y="12826"/>
                    <a:pt x="95726" y="13119"/>
                    <a:pt x="96019" y="13663"/>
                  </a:cubicBezTo>
                  <a:cubicBezTo>
                    <a:pt x="96458" y="14500"/>
                    <a:pt x="97044" y="15232"/>
                    <a:pt x="97463" y="16090"/>
                  </a:cubicBezTo>
                  <a:cubicBezTo>
                    <a:pt x="97839" y="16823"/>
                    <a:pt x="98216" y="17534"/>
                    <a:pt x="98697" y="18204"/>
                  </a:cubicBezTo>
                  <a:cubicBezTo>
                    <a:pt x="99116" y="18789"/>
                    <a:pt x="99618" y="19354"/>
                    <a:pt x="100078" y="19919"/>
                  </a:cubicBezTo>
                  <a:cubicBezTo>
                    <a:pt x="100204" y="20066"/>
                    <a:pt x="100350" y="20170"/>
                    <a:pt x="100455" y="20317"/>
                  </a:cubicBezTo>
                  <a:cubicBezTo>
                    <a:pt x="100685" y="20631"/>
                    <a:pt x="100915" y="20840"/>
                    <a:pt x="101376" y="20756"/>
                  </a:cubicBezTo>
                  <a:cubicBezTo>
                    <a:pt x="101899" y="20652"/>
                    <a:pt x="102505" y="21112"/>
                    <a:pt x="102652" y="21677"/>
                  </a:cubicBezTo>
                  <a:cubicBezTo>
                    <a:pt x="102715" y="21928"/>
                    <a:pt x="102840" y="22033"/>
                    <a:pt x="103070" y="22116"/>
                  </a:cubicBezTo>
                  <a:cubicBezTo>
                    <a:pt x="103698" y="22305"/>
                    <a:pt x="104347" y="22305"/>
                    <a:pt x="104953" y="22158"/>
                  </a:cubicBezTo>
                  <a:cubicBezTo>
                    <a:pt x="105749" y="21991"/>
                    <a:pt x="106523" y="22054"/>
                    <a:pt x="107255" y="22346"/>
                  </a:cubicBezTo>
                  <a:cubicBezTo>
                    <a:pt x="107569" y="22451"/>
                    <a:pt x="107883" y="22660"/>
                    <a:pt x="108092" y="22911"/>
                  </a:cubicBezTo>
                  <a:cubicBezTo>
                    <a:pt x="108427" y="23330"/>
                    <a:pt x="108720" y="23811"/>
                    <a:pt x="108950" y="24313"/>
                  </a:cubicBezTo>
                  <a:cubicBezTo>
                    <a:pt x="109536" y="25652"/>
                    <a:pt x="110352" y="26845"/>
                    <a:pt x="111189" y="28038"/>
                  </a:cubicBezTo>
                  <a:cubicBezTo>
                    <a:pt x="112465" y="29837"/>
                    <a:pt x="113804" y="31595"/>
                    <a:pt x="115080" y="33415"/>
                  </a:cubicBezTo>
                  <a:cubicBezTo>
                    <a:pt x="115520" y="34064"/>
                    <a:pt x="115834" y="34817"/>
                    <a:pt x="116189" y="35528"/>
                  </a:cubicBezTo>
                  <a:cubicBezTo>
                    <a:pt x="116461" y="36051"/>
                    <a:pt x="116859" y="36386"/>
                    <a:pt x="117382" y="36700"/>
                  </a:cubicBezTo>
                  <a:cubicBezTo>
                    <a:pt x="118114" y="37160"/>
                    <a:pt x="118700" y="37014"/>
                    <a:pt x="119349" y="36616"/>
                  </a:cubicBezTo>
                  <a:cubicBezTo>
                    <a:pt x="119977" y="36240"/>
                    <a:pt x="120646" y="36030"/>
                    <a:pt x="121399" y="36177"/>
                  </a:cubicBezTo>
                  <a:cubicBezTo>
                    <a:pt x="121818" y="36240"/>
                    <a:pt x="122174" y="36407"/>
                    <a:pt x="122467" y="36700"/>
                  </a:cubicBezTo>
                  <a:cubicBezTo>
                    <a:pt x="122948" y="37202"/>
                    <a:pt x="123429" y="37725"/>
                    <a:pt x="123910" y="38227"/>
                  </a:cubicBezTo>
                  <a:cubicBezTo>
                    <a:pt x="124015" y="38332"/>
                    <a:pt x="124099" y="38437"/>
                    <a:pt x="124203" y="38541"/>
                  </a:cubicBezTo>
                  <a:cubicBezTo>
                    <a:pt x="125312" y="39797"/>
                    <a:pt x="126505" y="39525"/>
                    <a:pt x="127697" y="38876"/>
                  </a:cubicBezTo>
                  <a:cubicBezTo>
                    <a:pt x="128827" y="38269"/>
                    <a:pt x="130041" y="37976"/>
                    <a:pt x="131296" y="38248"/>
                  </a:cubicBezTo>
                  <a:cubicBezTo>
                    <a:pt x="131798" y="38353"/>
                    <a:pt x="132322" y="38688"/>
                    <a:pt x="132719" y="39043"/>
                  </a:cubicBezTo>
                  <a:cubicBezTo>
                    <a:pt x="133535" y="39776"/>
                    <a:pt x="134121" y="40696"/>
                    <a:pt x="134644" y="41659"/>
                  </a:cubicBezTo>
                  <a:cubicBezTo>
                    <a:pt x="135230" y="42747"/>
                    <a:pt x="135837" y="43856"/>
                    <a:pt x="136464" y="44944"/>
                  </a:cubicBezTo>
                  <a:cubicBezTo>
                    <a:pt x="136611" y="45216"/>
                    <a:pt x="136883" y="45425"/>
                    <a:pt x="137071" y="45676"/>
                  </a:cubicBezTo>
                  <a:cubicBezTo>
                    <a:pt x="137385" y="46095"/>
                    <a:pt x="137762" y="46450"/>
                    <a:pt x="137992" y="46911"/>
                  </a:cubicBezTo>
                  <a:cubicBezTo>
                    <a:pt x="138578" y="48062"/>
                    <a:pt x="139540" y="48752"/>
                    <a:pt x="140586" y="49443"/>
                  </a:cubicBezTo>
                  <a:cubicBezTo>
                    <a:pt x="141612" y="50091"/>
                    <a:pt x="142595" y="50844"/>
                    <a:pt x="143411" y="51786"/>
                  </a:cubicBezTo>
                  <a:cubicBezTo>
                    <a:pt x="143746" y="52184"/>
                    <a:pt x="143934" y="52707"/>
                    <a:pt x="144332" y="53062"/>
                  </a:cubicBezTo>
                  <a:cubicBezTo>
                    <a:pt x="144855" y="53523"/>
                    <a:pt x="145399" y="53941"/>
                    <a:pt x="145985" y="54318"/>
                  </a:cubicBezTo>
                  <a:cubicBezTo>
                    <a:pt x="146424" y="54590"/>
                    <a:pt x="146759" y="54904"/>
                    <a:pt x="146968" y="55385"/>
                  </a:cubicBezTo>
                  <a:cubicBezTo>
                    <a:pt x="147240" y="55950"/>
                    <a:pt x="147533" y="56515"/>
                    <a:pt x="147847" y="57059"/>
                  </a:cubicBezTo>
                  <a:cubicBezTo>
                    <a:pt x="147951" y="57226"/>
                    <a:pt x="148098" y="57393"/>
                    <a:pt x="148265" y="57477"/>
                  </a:cubicBezTo>
                  <a:cubicBezTo>
                    <a:pt x="148893" y="57749"/>
                    <a:pt x="149395" y="58168"/>
                    <a:pt x="149772" y="58712"/>
                  </a:cubicBezTo>
                  <a:cubicBezTo>
                    <a:pt x="150023" y="59026"/>
                    <a:pt x="150274" y="59130"/>
                    <a:pt x="150672" y="59067"/>
                  </a:cubicBezTo>
                  <a:cubicBezTo>
                    <a:pt x="151341" y="58942"/>
                    <a:pt x="151613" y="59109"/>
                    <a:pt x="151864" y="59779"/>
                  </a:cubicBezTo>
                  <a:cubicBezTo>
                    <a:pt x="151990" y="60114"/>
                    <a:pt x="152241" y="60114"/>
                    <a:pt x="152492" y="60155"/>
                  </a:cubicBezTo>
                  <a:cubicBezTo>
                    <a:pt x="153141" y="60302"/>
                    <a:pt x="153810" y="60469"/>
                    <a:pt x="154459" y="60637"/>
                  </a:cubicBezTo>
                  <a:cubicBezTo>
                    <a:pt x="154919" y="60741"/>
                    <a:pt x="155233" y="61055"/>
                    <a:pt x="155358" y="61474"/>
                  </a:cubicBezTo>
                  <a:cubicBezTo>
                    <a:pt x="155610" y="62206"/>
                    <a:pt x="156195" y="62352"/>
                    <a:pt x="156823" y="62457"/>
                  </a:cubicBezTo>
                  <a:cubicBezTo>
                    <a:pt x="157200" y="62520"/>
                    <a:pt x="157555" y="62541"/>
                    <a:pt x="157932" y="62583"/>
                  </a:cubicBezTo>
                  <a:cubicBezTo>
                    <a:pt x="158853" y="62708"/>
                    <a:pt x="159773" y="62834"/>
                    <a:pt x="160736" y="62708"/>
                  </a:cubicBezTo>
                  <a:cubicBezTo>
                    <a:pt x="161573" y="62583"/>
                    <a:pt x="162242" y="63482"/>
                    <a:pt x="161928" y="64236"/>
                  </a:cubicBezTo>
                  <a:cubicBezTo>
                    <a:pt x="161740" y="64696"/>
                    <a:pt x="161405" y="64821"/>
                    <a:pt x="160945" y="64612"/>
                  </a:cubicBezTo>
                  <a:cubicBezTo>
                    <a:pt x="160840" y="64591"/>
                    <a:pt x="160757" y="64528"/>
                    <a:pt x="160589" y="644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25"/>
          <p:cNvSpPr/>
          <p:nvPr/>
        </p:nvSpPr>
        <p:spPr>
          <a:xfrm>
            <a:off x="4436850" y="3602775"/>
            <a:ext cx="4707025" cy="1540690"/>
          </a:xfrm>
          <a:custGeom>
            <a:avLst/>
            <a:gdLst/>
            <a:ahLst/>
            <a:cxnLst/>
            <a:rect l="l" t="t" r="r" b="b"/>
            <a:pathLst>
              <a:path w="208483" h="54907" extrusionOk="0">
                <a:moveTo>
                  <a:pt x="95468" y="1"/>
                </a:moveTo>
                <a:lnTo>
                  <a:pt x="0" y="25719"/>
                </a:lnTo>
                <a:lnTo>
                  <a:pt x="0" y="44199"/>
                </a:lnTo>
                <a:lnTo>
                  <a:pt x="208482" y="54907"/>
                </a:lnTo>
                <a:lnTo>
                  <a:pt x="208482" y="30989"/>
                </a:lnTo>
                <a:lnTo>
                  <a:pt x="181263" y="14177"/>
                </a:lnTo>
                <a:lnTo>
                  <a:pt x="157512" y="22583"/>
                </a:lnTo>
                <a:lnTo>
                  <a:pt x="954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5"/>
          <p:cNvSpPr/>
          <p:nvPr/>
        </p:nvSpPr>
        <p:spPr>
          <a:xfrm>
            <a:off x="-25" y="4008225"/>
            <a:ext cx="9144064" cy="1135291"/>
          </a:xfrm>
          <a:custGeom>
            <a:avLst/>
            <a:gdLst/>
            <a:ahLst/>
            <a:cxnLst/>
            <a:rect l="l" t="t" r="r" b="b"/>
            <a:pathLst>
              <a:path w="208483" h="41130" extrusionOk="0">
                <a:moveTo>
                  <a:pt x="190136" y="11108"/>
                </a:moveTo>
                <a:cubicBezTo>
                  <a:pt x="189836" y="9574"/>
                  <a:pt x="189202" y="6872"/>
                  <a:pt x="188868" y="6972"/>
                </a:cubicBezTo>
                <a:cubicBezTo>
                  <a:pt x="188501" y="7072"/>
                  <a:pt x="188068" y="9707"/>
                  <a:pt x="187834" y="11208"/>
                </a:cubicBezTo>
                <a:cubicBezTo>
                  <a:pt x="186733" y="11242"/>
                  <a:pt x="185633" y="11275"/>
                  <a:pt x="184532" y="11342"/>
                </a:cubicBezTo>
                <a:cubicBezTo>
                  <a:pt x="183965" y="8606"/>
                  <a:pt x="182530" y="1935"/>
                  <a:pt x="181596" y="2869"/>
                </a:cubicBezTo>
                <a:cubicBezTo>
                  <a:pt x="180696" y="3770"/>
                  <a:pt x="180696" y="9273"/>
                  <a:pt x="180762" y="11508"/>
                </a:cubicBezTo>
                <a:cubicBezTo>
                  <a:pt x="178361" y="11642"/>
                  <a:pt x="175959" y="11775"/>
                  <a:pt x="173591" y="11909"/>
                </a:cubicBezTo>
                <a:cubicBezTo>
                  <a:pt x="173224" y="10141"/>
                  <a:pt x="172423" y="6638"/>
                  <a:pt x="171923" y="6972"/>
                </a:cubicBezTo>
                <a:cubicBezTo>
                  <a:pt x="171422" y="7272"/>
                  <a:pt x="171356" y="10474"/>
                  <a:pt x="171356" y="12042"/>
                </a:cubicBezTo>
                <a:cubicBezTo>
                  <a:pt x="171322" y="12042"/>
                  <a:pt x="171256" y="12075"/>
                  <a:pt x="171222" y="12075"/>
                </a:cubicBezTo>
                <a:cubicBezTo>
                  <a:pt x="170689" y="9207"/>
                  <a:pt x="168954" y="167"/>
                  <a:pt x="168287" y="67"/>
                </a:cubicBezTo>
                <a:cubicBezTo>
                  <a:pt x="167920" y="0"/>
                  <a:pt x="167286" y="3136"/>
                  <a:pt x="166752" y="6438"/>
                </a:cubicBezTo>
                <a:cubicBezTo>
                  <a:pt x="164184" y="5738"/>
                  <a:pt x="160715" y="6605"/>
                  <a:pt x="160448" y="7572"/>
                </a:cubicBezTo>
                <a:cubicBezTo>
                  <a:pt x="160148" y="8606"/>
                  <a:pt x="161715" y="9440"/>
                  <a:pt x="160982" y="9540"/>
                </a:cubicBezTo>
                <a:cubicBezTo>
                  <a:pt x="160214" y="9640"/>
                  <a:pt x="158013" y="9507"/>
                  <a:pt x="158547" y="10308"/>
                </a:cubicBezTo>
                <a:cubicBezTo>
                  <a:pt x="159014" y="10941"/>
                  <a:pt x="157713" y="11275"/>
                  <a:pt x="157312" y="11375"/>
                </a:cubicBezTo>
                <a:cubicBezTo>
                  <a:pt x="156512" y="11575"/>
                  <a:pt x="154277" y="11442"/>
                  <a:pt x="155478" y="10341"/>
                </a:cubicBezTo>
                <a:cubicBezTo>
                  <a:pt x="155644" y="10174"/>
                  <a:pt x="155878" y="10074"/>
                  <a:pt x="156045" y="9907"/>
                </a:cubicBezTo>
                <a:cubicBezTo>
                  <a:pt x="157179" y="8506"/>
                  <a:pt x="154677" y="7839"/>
                  <a:pt x="153243" y="8039"/>
                </a:cubicBezTo>
                <a:cubicBezTo>
                  <a:pt x="152309" y="8173"/>
                  <a:pt x="150774" y="8540"/>
                  <a:pt x="150141" y="9407"/>
                </a:cubicBezTo>
                <a:cubicBezTo>
                  <a:pt x="149874" y="9073"/>
                  <a:pt x="149607" y="8773"/>
                  <a:pt x="149207" y="8573"/>
                </a:cubicBezTo>
                <a:cubicBezTo>
                  <a:pt x="148373" y="8173"/>
                  <a:pt x="147138" y="8640"/>
                  <a:pt x="147072" y="9540"/>
                </a:cubicBezTo>
                <a:cubicBezTo>
                  <a:pt x="147205" y="8573"/>
                  <a:pt x="147339" y="7572"/>
                  <a:pt x="147005" y="6638"/>
                </a:cubicBezTo>
                <a:cubicBezTo>
                  <a:pt x="146671" y="5738"/>
                  <a:pt x="145671" y="4970"/>
                  <a:pt x="144737" y="5237"/>
                </a:cubicBezTo>
                <a:cubicBezTo>
                  <a:pt x="143869" y="5504"/>
                  <a:pt x="143436" y="6471"/>
                  <a:pt x="143302" y="7372"/>
                </a:cubicBezTo>
                <a:cubicBezTo>
                  <a:pt x="143136" y="8706"/>
                  <a:pt x="143202" y="9707"/>
                  <a:pt x="142535" y="10708"/>
                </a:cubicBezTo>
                <a:cubicBezTo>
                  <a:pt x="142268" y="10741"/>
                  <a:pt x="142001" y="10741"/>
                  <a:pt x="141668" y="10775"/>
                </a:cubicBezTo>
                <a:cubicBezTo>
                  <a:pt x="135730" y="11442"/>
                  <a:pt x="141668" y="10775"/>
                  <a:pt x="140200" y="8540"/>
                </a:cubicBezTo>
                <a:cubicBezTo>
                  <a:pt x="139099" y="6838"/>
                  <a:pt x="135964" y="6938"/>
                  <a:pt x="134196" y="7139"/>
                </a:cubicBezTo>
                <a:cubicBezTo>
                  <a:pt x="131894" y="7405"/>
                  <a:pt x="128258" y="9507"/>
                  <a:pt x="130627" y="11208"/>
                </a:cubicBezTo>
                <a:cubicBezTo>
                  <a:pt x="130960" y="11442"/>
                  <a:pt x="131360" y="11508"/>
                  <a:pt x="131727" y="11675"/>
                </a:cubicBezTo>
                <a:cubicBezTo>
                  <a:pt x="134029" y="12876"/>
                  <a:pt x="130627" y="14044"/>
                  <a:pt x="129259" y="14044"/>
                </a:cubicBezTo>
                <a:cubicBezTo>
                  <a:pt x="128625" y="14044"/>
                  <a:pt x="126457" y="14110"/>
                  <a:pt x="126891" y="12909"/>
                </a:cubicBezTo>
                <a:cubicBezTo>
                  <a:pt x="127424" y="11442"/>
                  <a:pt x="124022" y="12609"/>
                  <a:pt x="122788" y="12776"/>
                </a:cubicBezTo>
                <a:cubicBezTo>
                  <a:pt x="121553" y="12943"/>
                  <a:pt x="123688" y="10941"/>
                  <a:pt x="122788" y="9474"/>
                </a:cubicBezTo>
                <a:cubicBezTo>
                  <a:pt x="121887" y="7973"/>
                  <a:pt x="115449" y="8139"/>
                  <a:pt x="111813" y="10775"/>
                </a:cubicBezTo>
                <a:cubicBezTo>
                  <a:pt x="108177" y="13410"/>
                  <a:pt x="113481" y="13743"/>
                  <a:pt x="110379" y="15912"/>
                </a:cubicBezTo>
                <a:cubicBezTo>
                  <a:pt x="108944" y="16912"/>
                  <a:pt x="109878" y="17780"/>
                  <a:pt x="111313" y="18447"/>
                </a:cubicBezTo>
                <a:cubicBezTo>
                  <a:pt x="108778" y="18814"/>
                  <a:pt x="106276" y="19181"/>
                  <a:pt x="103807" y="19581"/>
                </a:cubicBezTo>
                <a:cubicBezTo>
                  <a:pt x="103474" y="18046"/>
                  <a:pt x="103007" y="16145"/>
                  <a:pt x="102707" y="16212"/>
                </a:cubicBezTo>
                <a:cubicBezTo>
                  <a:pt x="102373" y="16312"/>
                  <a:pt x="102006" y="18380"/>
                  <a:pt x="101773" y="19881"/>
                </a:cubicBezTo>
                <a:cubicBezTo>
                  <a:pt x="100872" y="20014"/>
                  <a:pt x="99971" y="20181"/>
                  <a:pt x="99071" y="20315"/>
                </a:cubicBezTo>
                <a:cubicBezTo>
                  <a:pt x="98670" y="18513"/>
                  <a:pt x="98070" y="16312"/>
                  <a:pt x="97670" y="16579"/>
                </a:cubicBezTo>
                <a:cubicBezTo>
                  <a:pt x="97269" y="16812"/>
                  <a:pt x="97136" y="18980"/>
                  <a:pt x="97136" y="20615"/>
                </a:cubicBezTo>
                <a:cubicBezTo>
                  <a:pt x="97003" y="20648"/>
                  <a:pt x="96869" y="20648"/>
                  <a:pt x="96769" y="20682"/>
                </a:cubicBezTo>
                <a:cubicBezTo>
                  <a:pt x="96102" y="17146"/>
                  <a:pt x="94634" y="9740"/>
                  <a:pt x="94034" y="9674"/>
                </a:cubicBezTo>
                <a:cubicBezTo>
                  <a:pt x="93433" y="9574"/>
                  <a:pt x="92199" y="17546"/>
                  <a:pt x="91665" y="21516"/>
                </a:cubicBezTo>
                <a:cubicBezTo>
                  <a:pt x="38928" y="30255"/>
                  <a:pt x="0" y="41130"/>
                  <a:pt x="0" y="41130"/>
                </a:cubicBezTo>
                <a:lnTo>
                  <a:pt x="208482" y="41130"/>
                </a:lnTo>
                <a:lnTo>
                  <a:pt x="208482" y="10775"/>
                </a:lnTo>
                <a:cubicBezTo>
                  <a:pt x="202378" y="10775"/>
                  <a:pt x="196274" y="10908"/>
                  <a:pt x="190136" y="11108"/>
                </a:cubicBezTo>
                <a:close/>
              </a:path>
            </a:pathLst>
          </a:custGeom>
          <a:solidFill>
            <a:srgbClr val="5B48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5"/>
          <p:cNvSpPr/>
          <p:nvPr/>
        </p:nvSpPr>
        <p:spPr>
          <a:xfrm flipH="1">
            <a:off x="15" y="4348053"/>
            <a:ext cx="8007235" cy="827939"/>
          </a:xfrm>
          <a:custGeom>
            <a:avLst/>
            <a:gdLst/>
            <a:ahLst/>
            <a:cxnLst/>
            <a:rect l="l" t="t" r="r" b="b"/>
            <a:pathLst>
              <a:path w="249641" h="45560" extrusionOk="0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5"/>
          <p:cNvSpPr/>
          <p:nvPr/>
        </p:nvSpPr>
        <p:spPr>
          <a:xfrm flipH="1">
            <a:off x="7079372" y="722400"/>
            <a:ext cx="1571453" cy="572691"/>
          </a:xfrm>
          <a:custGeom>
            <a:avLst/>
            <a:gdLst/>
            <a:ahLst/>
            <a:cxnLst/>
            <a:rect l="l" t="t" r="r" b="b"/>
            <a:pathLst>
              <a:path w="34865" h="12706" extrusionOk="0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25"/>
          <p:cNvSpPr txBox="1">
            <a:spLocks noGrp="1"/>
          </p:cNvSpPr>
          <p:nvPr>
            <p:ph type="subTitle" idx="1"/>
          </p:nvPr>
        </p:nvSpPr>
        <p:spPr>
          <a:xfrm>
            <a:off x="899875" y="1616203"/>
            <a:ext cx="2888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25"/>
          <p:cNvSpPr txBox="1">
            <a:spLocks noGrp="1"/>
          </p:cNvSpPr>
          <p:nvPr>
            <p:ph type="subTitle" idx="2"/>
          </p:nvPr>
        </p:nvSpPr>
        <p:spPr>
          <a:xfrm>
            <a:off x="5355673" y="1616203"/>
            <a:ext cx="28884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solidFill>
                  <a:srgbClr val="16343F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25"/>
          <p:cNvSpPr txBox="1">
            <a:spLocks noGrp="1"/>
          </p:cNvSpPr>
          <p:nvPr>
            <p:ph type="subTitle" idx="3"/>
          </p:nvPr>
        </p:nvSpPr>
        <p:spPr>
          <a:xfrm>
            <a:off x="899875" y="2130625"/>
            <a:ext cx="2888400" cy="121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5"/>
          <p:cNvSpPr txBox="1">
            <a:spLocks noGrp="1"/>
          </p:cNvSpPr>
          <p:nvPr>
            <p:ph type="subTitle" idx="4"/>
          </p:nvPr>
        </p:nvSpPr>
        <p:spPr>
          <a:xfrm>
            <a:off x="5355675" y="2130625"/>
            <a:ext cx="2888400" cy="121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16343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rgbClr val="1634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30"/>
          <p:cNvSpPr txBox="1">
            <a:spLocks noGrp="1"/>
          </p:cNvSpPr>
          <p:nvPr>
            <p:ph type="subTitle" idx="1"/>
          </p:nvPr>
        </p:nvSpPr>
        <p:spPr>
          <a:xfrm>
            <a:off x="713225" y="3413699"/>
            <a:ext cx="40092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30"/>
          <p:cNvSpPr txBox="1">
            <a:spLocks noGrp="1"/>
          </p:cNvSpPr>
          <p:nvPr>
            <p:ph type="subTitle" idx="2"/>
          </p:nvPr>
        </p:nvSpPr>
        <p:spPr>
          <a:xfrm>
            <a:off x="713236" y="2289950"/>
            <a:ext cx="40092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30"/>
          <p:cNvSpPr txBox="1">
            <a:spLocks noGrp="1"/>
          </p:cNvSpPr>
          <p:nvPr>
            <p:ph type="subTitle" idx="3"/>
          </p:nvPr>
        </p:nvSpPr>
        <p:spPr>
          <a:xfrm>
            <a:off x="713225" y="3880625"/>
            <a:ext cx="4009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30"/>
          <p:cNvSpPr txBox="1">
            <a:spLocks noGrp="1"/>
          </p:cNvSpPr>
          <p:nvPr>
            <p:ph type="subTitle" idx="4"/>
          </p:nvPr>
        </p:nvSpPr>
        <p:spPr>
          <a:xfrm>
            <a:off x="713225" y="2756875"/>
            <a:ext cx="4009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30"/>
          <p:cNvSpPr txBox="1">
            <a:spLocks noGrp="1"/>
          </p:cNvSpPr>
          <p:nvPr>
            <p:ph type="subTitle" idx="5"/>
          </p:nvPr>
        </p:nvSpPr>
        <p:spPr>
          <a:xfrm>
            <a:off x="713247" y="1166200"/>
            <a:ext cx="40092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30"/>
          <p:cNvSpPr txBox="1">
            <a:spLocks noGrp="1"/>
          </p:cNvSpPr>
          <p:nvPr>
            <p:ph type="subTitle" idx="6"/>
          </p:nvPr>
        </p:nvSpPr>
        <p:spPr>
          <a:xfrm>
            <a:off x="713250" y="1633125"/>
            <a:ext cx="40092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7" name="Google Shape;457;p30"/>
          <p:cNvGrpSpPr/>
          <p:nvPr/>
        </p:nvGrpSpPr>
        <p:grpSpPr>
          <a:xfrm>
            <a:off x="4612438" y="2483713"/>
            <a:ext cx="4531600" cy="2115700"/>
            <a:chOff x="1870675" y="3231925"/>
            <a:chExt cx="4531600" cy="2115700"/>
          </a:xfrm>
        </p:grpSpPr>
        <p:sp>
          <p:nvSpPr>
            <p:cNvPr id="458" name="Google Shape;458;p30"/>
            <p:cNvSpPr/>
            <p:nvPr/>
          </p:nvSpPr>
          <p:spPr>
            <a:xfrm>
              <a:off x="1870675" y="3231925"/>
              <a:ext cx="4531600" cy="2115700"/>
            </a:xfrm>
            <a:custGeom>
              <a:avLst/>
              <a:gdLst/>
              <a:ahLst/>
              <a:cxnLst/>
              <a:rect l="l" t="t" r="r" b="b"/>
              <a:pathLst>
                <a:path w="181264" h="84628" extrusionOk="0">
                  <a:moveTo>
                    <a:pt x="106677" y="0"/>
                  </a:moveTo>
                  <a:lnTo>
                    <a:pt x="95869" y="4437"/>
                  </a:lnTo>
                  <a:lnTo>
                    <a:pt x="80091" y="16979"/>
                  </a:lnTo>
                  <a:lnTo>
                    <a:pt x="74087" y="16879"/>
                  </a:lnTo>
                  <a:lnTo>
                    <a:pt x="36160" y="48869"/>
                  </a:lnTo>
                  <a:lnTo>
                    <a:pt x="23951" y="48969"/>
                  </a:lnTo>
                  <a:lnTo>
                    <a:pt x="0" y="68183"/>
                  </a:lnTo>
                  <a:lnTo>
                    <a:pt x="10375" y="84628"/>
                  </a:lnTo>
                  <a:lnTo>
                    <a:pt x="127358" y="84628"/>
                  </a:lnTo>
                  <a:lnTo>
                    <a:pt x="181263" y="68183"/>
                  </a:lnTo>
                  <a:lnTo>
                    <a:pt x="181263" y="47668"/>
                  </a:lnTo>
                  <a:lnTo>
                    <a:pt x="160815" y="43031"/>
                  </a:lnTo>
                  <a:lnTo>
                    <a:pt x="113748" y="9874"/>
                  </a:lnTo>
                  <a:lnTo>
                    <a:pt x="106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1870675" y="3231925"/>
              <a:ext cx="2803700" cy="1868850"/>
            </a:xfrm>
            <a:custGeom>
              <a:avLst/>
              <a:gdLst/>
              <a:ahLst/>
              <a:cxnLst/>
              <a:rect l="l" t="t" r="r" b="b"/>
              <a:pathLst>
                <a:path w="112148" h="74754" extrusionOk="0">
                  <a:moveTo>
                    <a:pt x="106677" y="0"/>
                  </a:moveTo>
                  <a:lnTo>
                    <a:pt x="102307" y="9407"/>
                  </a:lnTo>
                  <a:lnTo>
                    <a:pt x="94535" y="12042"/>
                  </a:lnTo>
                  <a:lnTo>
                    <a:pt x="105209" y="10374"/>
                  </a:lnTo>
                  <a:lnTo>
                    <a:pt x="112147" y="24251"/>
                  </a:lnTo>
                  <a:lnTo>
                    <a:pt x="105209" y="29188"/>
                  </a:lnTo>
                  <a:lnTo>
                    <a:pt x="93867" y="29188"/>
                  </a:lnTo>
                  <a:lnTo>
                    <a:pt x="87897" y="34458"/>
                  </a:lnTo>
                  <a:cubicBezTo>
                    <a:pt x="87897" y="34458"/>
                    <a:pt x="94401" y="31823"/>
                    <a:pt x="95369" y="30522"/>
                  </a:cubicBezTo>
                  <a:cubicBezTo>
                    <a:pt x="96303" y="29188"/>
                    <a:pt x="105209" y="32490"/>
                    <a:pt x="105209" y="32490"/>
                  </a:cubicBezTo>
                  <a:lnTo>
                    <a:pt x="112147" y="47668"/>
                  </a:lnTo>
                  <a:lnTo>
                    <a:pt x="69150" y="74754"/>
                  </a:lnTo>
                  <a:lnTo>
                    <a:pt x="0" y="68183"/>
                  </a:lnTo>
                  <a:lnTo>
                    <a:pt x="22750" y="47668"/>
                  </a:lnTo>
                  <a:lnTo>
                    <a:pt x="36093" y="47668"/>
                  </a:lnTo>
                  <a:lnTo>
                    <a:pt x="72719" y="15812"/>
                  </a:lnTo>
                  <a:lnTo>
                    <a:pt x="80091" y="15812"/>
                  </a:lnTo>
                  <a:lnTo>
                    <a:pt x="95369" y="29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" name="Google Shape;460;p30"/>
          <p:cNvSpPr/>
          <p:nvPr/>
        </p:nvSpPr>
        <p:spPr>
          <a:xfrm>
            <a:off x="1958575" y="4465750"/>
            <a:ext cx="5946925" cy="429425"/>
          </a:xfrm>
          <a:custGeom>
            <a:avLst/>
            <a:gdLst/>
            <a:ahLst/>
            <a:cxnLst/>
            <a:rect l="l" t="t" r="r" b="b"/>
            <a:pathLst>
              <a:path w="237877" h="17177" extrusionOk="0">
                <a:moveTo>
                  <a:pt x="73064" y="1"/>
                </a:moveTo>
                <a:cubicBezTo>
                  <a:pt x="70710" y="1"/>
                  <a:pt x="68521" y="276"/>
                  <a:pt x="67539" y="854"/>
                </a:cubicBezTo>
                <a:cubicBezTo>
                  <a:pt x="66788" y="1298"/>
                  <a:pt x="65969" y="1445"/>
                  <a:pt x="65212" y="1445"/>
                </a:cubicBezTo>
                <a:cubicBezTo>
                  <a:pt x="64623" y="1445"/>
                  <a:pt x="64071" y="1356"/>
                  <a:pt x="63618" y="1249"/>
                </a:cubicBezTo>
                <a:cubicBezTo>
                  <a:pt x="62889" y="1067"/>
                  <a:pt x="62402" y="854"/>
                  <a:pt x="62402" y="854"/>
                </a:cubicBezTo>
                <a:cubicBezTo>
                  <a:pt x="62402" y="854"/>
                  <a:pt x="59484" y="1165"/>
                  <a:pt x="56854" y="1165"/>
                </a:cubicBezTo>
                <a:cubicBezTo>
                  <a:pt x="56197" y="1165"/>
                  <a:pt x="55557" y="1146"/>
                  <a:pt x="54986" y="1097"/>
                </a:cubicBezTo>
                <a:cubicBezTo>
                  <a:pt x="54874" y="1086"/>
                  <a:pt x="54759" y="1081"/>
                  <a:pt x="54641" y="1081"/>
                </a:cubicBezTo>
                <a:cubicBezTo>
                  <a:pt x="51777" y="1081"/>
                  <a:pt x="47569" y="4167"/>
                  <a:pt x="47569" y="4167"/>
                </a:cubicBezTo>
                <a:lnTo>
                  <a:pt x="38025" y="9821"/>
                </a:lnTo>
                <a:lnTo>
                  <a:pt x="31429" y="9578"/>
                </a:lnTo>
                <a:lnTo>
                  <a:pt x="22067" y="7024"/>
                </a:lnTo>
                <a:lnTo>
                  <a:pt x="15471" y="6781"/>
                </a:lnTo>
                <a:lnTo>
                  <a:pt x="9149" y="10581"/>
                </a:lnTo>
                <a:lnTo>
                  <a:pt x="0" y="12100"/>
                </a:lnTo>
                <a:lnTo>
                  <a:pt x="0" y="17176"/>
                </a:lnTo>
                <a:lnTo>
                  <a:pt x="237877" y="14745"/>
                </a:lnTo>
                <a:lnTo>
                  <a:pt x="227360" y="13377"/>
                </a:lnTo>
                <a:cubicBezTo>
                  <a:pt x="227360" y="13377"/>
                  <a:pt x="225171" y="13296"/>
                  <a:pt x="222127" y="13296"/>
                </a:cubicBezTo>
                <a:cubicBezTo>
                  <a:pt x="220605" y="13296"/>
                  <a:pt x="218869" y="13316"/>
                  <a:pt x="217086" y="13377"/>
                </a:cubicBezTo>
                <a:cubicBezTo>
                  <a:pt x="216984" y="13381"/>
                  <a:pt x="216879" y="13382"/>
                  <a:pt x="216769" y="13382"/>
                </a:cubicBezTo>
                <a:cubicBezTo>
                  <a:pt x="211133" y="13382"/>
                  <a:pt x="195019" y="8878"/>
                  <a:pt x="195019" y="8878"/>
                </a:cubicBezTo>
                <a:lnTo>
                  <a:pt x="189700" y="8878"/>
                </a:lnTo>
                <a:lnTo>
                  <a:pt x="186265" y="8575"/>
                </a:lnTo>
                <a:lnTo>
                  <a:pt x="182344" y="6690"/>
                </a:lnTo>
                <a:lnTo>
                  <a:pt x="179791" y="6690"/>
                </a:lnTo>
                <a:cubicBezTo>
                  <a:pt x="179791" y="6690"/>
                  <a:pt x="178777" y="6839"/>
                  <a:pt x="177535" y="6839"/>
                </a:cubicBezTo>
                <a:cubicBezTo>
                  <a:pt x="176913" y="6839"/>
                  <a:pt x="176234" y="6801"/>
                  <a:pt x="175596" y="6690"/>
                </a:cubicBezTo>
                <a:cubicBezTo>
                  <a:pt x="173781" y="6368"/>
                  <a:pt x="173714" y="4157"/>
                  <a:pt x="171675" y="4157"/>
                </a:cubicBezTo>
                <a:cubicBezTo>
                  <a:pt x="171597" y="4157"/>
                  <a:pt x="171516" y="4160"/>
                  <a:pt x="171432" y="4167"/>
                </a:cubicBezTo>
                <a:cubicBezTo>
                  <a:pt x="171227" y="4186"/>
                  <a:pt x="170965" y="4195"/>
                  <a:pt x="170658" y="4195"/>
                </a:cubicBezTo>
                <a:cubicBezTo>
                  <a:pt x="167497" y="4195"/>
                  <a:pt x="159473" y="3262"/>
                  <a:pt x="158088" y="2708"/>
                </a:cubicBezTo>
                <a:cubicBezTo>
                  <a:pt x="157581" y="2506"/>
                  <a:pt x="157075" y="2438"/>
                  <a:pt x="156625" y="2438"/>
                </a:cubicBezTo>
                <a:cubicBezTo>
                  <a:pt x="155724" y="2438"/>
                  <a:pt x="155048" y="2708"/>
                  <a:pt x="155048" y="2708"/>
                </a:cubicBezTo>
                <a:lnTo>
                  <a:pt x="152374" y="4167"/>
                </a:lnTo>
                <a:lnTo>
                  <a:pt x="148969" y="6690"/>
                </a:lnTo>
                <a:lnTo>
                  <a:pt x="142738" y="9182"/>
                </a:lnTo>
                <a:lnTo>
                  <a:pt x="139060" y="10702"/>
                </a:lnTo>
                <a:cubicBezTo>
                  <a:pt x="139060" y="10702"/>
                  <a:pt x="137534" y="10716"/>
                  <a:pt x="136066" y="10716"/>
                </a:cubicBezTo>
                <a:cubicBezTo>
                  <a:pt x="135332" y="10716"/>
                  <a:pt x="134612" y="10712"/>
                  <a:pt x="134106" y="10702"/>
                </a:cubicBezTo>
                <a:cubicBezTo>
                  <a:pt x="133072" y="10702"/>
                  <a:pt x="128331" y="8757"/>
                  <a:pt x="125534" y="7602"/>
                </a:cubicBezTo>
                <a:cubicBezTo>
                  <a:pt x="125018" y="7359"/>
                  <a:pt x="124440" y="7268"/>
                  <a:pt x="123893" y="7268"/>
                </a:cubicBezTo>
                <a:cubicBezTo>
                  <a:pt x="123072" y="7268"/>
                  <a:pt x="122252" y="7480"/>
                  <a:pt x="121552" y="7967"/>
                </a:cubicBezTo>
                <a:cubicBezTo>
                  <a:pt x="121552" y="7967"/>
                  <a:pt x="118868" y="8356"/>
                  <a:pt x="117576" y="8356"/>
                </a:cubicBezTo>
                <a:cubicBezTo>
                  <a:pt x="117253" y="8356"/>
                  <a:pt x="117017" y="8331"/>
                  <a:pt x="116932" y="8271"/>
                </a:cubicBezTo>
                <a:cubicBezTo>
                  <a:pt x="116507" y="7967"/>
                  <a:pt x="113194" y="7967"/>
                  <a:pt x="108239" y="6690"/>
                </a:cubicBezTo>
                <a:cubicBezTo>
                  <a:pt x="107089" y="6399"/>
                  <a:pt x="106143" y="6295"/>
                  <a:pt x="105349" y="6295"/>
                </a:cubicBezTo>
                <a:cubicBezTo>
                  <a:pt x="103380" y="6295"/>
                  <a:pt x="102346" y="6933"/>
                  <a:pt x="101455" y="6933"/>
                </a:cubicBezTo>
                <a:cubicBezTo>
                  <a:pt x="101167" y="6933"/>
                  <a:pt x="100894" y="6866"/>
                  <a:pt x="100610" y="6690"/>
                </a:cubicBezTo>
                <a:cubicBezTo>
                  <a:pt x="100328" y="6516"/>
                  <a:pt x="99930" y="6449"/>
                  <a:pt x="99454" y="6449"/>
                </a:cubicBezTo>
                <a:cubicBezTo>
                  <a:pt x="97962" y="6449"/>
                  <a:pt x="95701" y="7097"/>
                  <a:pt x="93843" y="7097"/>
                </a:cubicBezTo>
                <a:cubicBezTo>
                  <a:pt x="93088" y="7097"/>
                  <a:pt x="92399" y="6990"/>
                  <a:pt x="91856" y="6690"/>
                </a:cubicBezTo>
                <a:cubicBezTo>
                  <a:pt x="89576" y="5444"/>
                  <a:pt x="84105" y="2283"/>
                  <a:pt x="81248" y="1097"/>
                </a:cubicBezTo>
                <a:cubicBezTo>
                  <a:pt x="79698" y="459"/>
                  <a:pt x="76445" y="33"/>
                  <a:pt x="73436" y="3"/>
                </a:cubicBezTo>
                <a:cubicBezTo>
                  <a:pt x="73312" y="1"/>
                  <a:pt x="73188" y="1"/>
                  <a:pt x="730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1" name="Google Shape;461;p30"/>
          <p:cNvGrpSpPr/>
          <p:nvPr/>
        </p:nvGrpSpPr>
        <p:grpSpPr>
          <a:xfrm flipH="1">
            <a:off x="3931963" y="3480625"/>
            <a:ext cx="5212075" cy="1372675"/>
            <a:chOff x="1190200" y="3318650"/>
            <a:chExt cx="5212075" cy="1372675"/>
          </a:xfrm>
        </p:grpSpPr>
        <p:sp>
          <p:nvSpPr>
            <p:cNvPr id="462" name="Google Shape;462;p30"/>
            <p:cNvSpPr/>
            <p:nvPr/>
          </p:nvSpPr>
          <p:spPr>
            <a:xfrm>
              <a:off x="1190200" y="3318650"/>
              <a:ext cx="5212075" cy="1372675"/>
            </a:xfrm>
            <a:custGeom>
              <a:avLst/>
              <a:gdLst/>
              <a:ahLst/>
              <a:cxnLst/>
              <a:rect l="l" t="t" r="r" b="b"/>
              <a:pathLst>
                <a:path w="208483" h="54907" extrusionOk="0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208482" y="54907"/>
                  </a:lnTo>
                  <a:lnTo>
                    <a:pt x="208482" y="30989"/>
                  </a:lnTo>
                  <a:lnTo>
                    <a:pt x="181263" y="14177"/>
                  </a:lnTo>
                  <a:lnTo>
                    <a:pt x="157512" y="22583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0"/>
            <p:cNvSpPr/>
            <p:nvPr/>
          </p:nvSpPr>
          <p:spPr>
            <a:xfrm>
              <a:off x="1190200" y="3318650"/>
              <a:ext cx="2386725" cy="1104975"/>
            </a:xfrm>
            <a:custGeom>
              <a:avLst/>
              <a:gdLst/>
              <a:ahLst/>
              <a:cxnLst/>
              <a:rect l="l" t="t" r="r" b="b"/>
              <a:pathLst>
                <a:path w="95469" h="44199" extrusionOk="0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93167" y="12509"/>
                  </a:lnTo>
                  <a:lnTo>
                    <a:pt x="83493" y="12509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4" name="Google Shape;464;p30"/>
          <p:cNvSpPr/>
          <p:nvPr/>
        </p:nvSpPr>
        <p:spPr>
          <a:xfrm>
            <a:off x="-25" y="3944400"/>
            <a:ext cx="9144064" cy="1199145"/>
          </a:xfrm>
          <a:custGeom>
            <a:avLst/>
            <a:gdLst/>
            <a:ahLst/>
            <a:cxnLst/>
            <a:rect l="l" t="t" r="r" b="b"/>
            <a:pathLst>
              <a:path w="208483" h="41130" extrusionOk="0">
                <a:moveTo>
                  <a:pt x="190136" y="11108"/>
                </a:moveTo>
                <a:cubicBezTo>
                  <a:pt x="189836" y="9574"/>
                  <a:pt x="189202" y="6872"/>
                  <a:pt x="188868" y="6972"/>
                </a:cubicBezTo>
                <a:cubicBezTo>
                  <a:pt x="188501" y="7072"/>
                  <a:pt x="188068" y="9707"/>
                  <a:pt x="187834" y="11208"/>
                </a:cubicBezTo>
                <a:cubicBezTo>
                  <a:pt x="186733" y="11242"/>
                  <a:pt x="185633" y="11275"/>
                  <a:pt x="184532" y="11342"/>
                </a:cubicBezTo>
                <a:cubicBezTo>
                  <a:pt x="183965" y="8606"/>
                  <a:pt x="182530" y="1935"/>
                  <a:pt x="181596" y="2869"/>
                </a:cubicBezTo>
                <a:cubicBezTo>
                  <a:pt x="180696" y="3770"/>
                  <a:pt x="180696" y="9273"/>
                  <a:pt x="180762" y="11508"/>
                </a:cubicBezTo>
                <a:cubicBezTo>
                  <a:pt x="178361" y="11642"/>
                  <a:pt x="175959" y="11775"/>
                  <a:pt x="173591" y="11909"/>
                </a:cubicBezTo>
                <a:cubicBezTo>
                  <a:pt x="173224" y="10141"/>
                  <a:pt x="172423" y="6638"/>
                  <a:pt x="171923" y="6972"/>
                </a:cubicBezTo>
                <a:cubicBezTo>
                  <a:pt x="171422" y="7272"/>
                  <a:pt x="171356" y="10474"/>
                  <a:pt x="171356" y="12042"/>
                </a:cubicBezTo>
                <a:cubicBezTo>
                  <a:pt x="171322" y="12042"/>
                  <a:pt x="171256" y="12075"/>
                  <a:pt x="171222" y="12075"/>
                </a:cubicBezTo>
                <a:cubicBezTo>
                  <a:pt x="170689" y="9207"/>
                  <a:pt x="168954" y="167"/>
                  <a:pt x="168287" y="67"/>
                </a:cubicBezTo>
                <a:cubicBezTo>
                  <a:pt x="167920" y="0"/>
                  <a:pt x="167286" y="3136"/>
                  <a:pt x="166752" y="6438"/>
                </a:cubicBezTo>
                <a:cubicBezTo>
                  <a:pt x="164184" y="5738"/>
                  <a:pt x="160715" y="6605"/>
                  <a:pt x="160448" y="7572"/>
                </a:cubicBezTo>
                <a:cubicBezTo>
                  <a:pt x="160148" y="8606"/>
                  <a:pt x="161715" y="9440"/>
                  <a:pt x="160982" y="9540"/>
                </a:cubicBezTo>
                <a:cubicBezTo>
                  <a:pt x="160214" y="9640"/>
                  <a:pt x="158013" y="9507"/>
                  <a:pt x="158547" y="10308"/>
                </a:cubicBezTo>
                <a:cubicBezTo>
                  <a:pt x="159014" y="10941"/>
                  <a:pt x="157713" y="11275"/>
                  <a:pt x="157312" y="11375"/>
                </a:cubicBezTo>
                <a:cubicBezTo>
                  <a:pt x="156512" y="11575"/>
                  <a:pt x="154277" y="11442"/>
                  <a:pt x="155478" y="10341"/>
                </a:cubicBezTo>
                <a:cubicBezTo>
                  <a:pt x="155644" y="10174"/>
                  <a:pt x="155878" y="10074"/>
                  <a:pt x="156045" y="9907"/>
                </a:cubicBezTo>
                <a:cubicBezTo>
                  <a:pt x="157179" y="8506"/>
                  <a:pt x="154677" y="7839"/>
                  <a:pt x="153243" y="8039"/>
                </a:cubicBezTo>
                <a:cubicBezTo>
                  <a:pt x="152309" y="8173"/>
                  <a:pt x="150774" y="8540"/>
                  <a:pt x="150141" y="9407"/>
                </a:cubicBezTo>
                <a:cubicBezTo>
                  <a:pt x="149874" y="9073"/>
                  <a:pt x="149607" y="8773"/>
                  <a:pt x="149207" y="8573"/>
                </a:cubicBezTo>
                <a:cubicBezTo>
                  <a:pt x="148373" y="8173"/>
                  <a:pt x="147138" y="8640"/>
                  <a:pt x="147072" y="9540"/>
                </a:cubicBezTo>
                <a:cubicBezTo>
                  <a:pt x="147205" y="8573"/>
                  <a:pt x="147339" y="7572"/>
                  <a:pt x="147005" y="6638"/>
                </a:cubicBezTo>
                <a:cubicBezTo>
                  <a:pt x="146671" y="5738"/>
                  <a:pt x="145671" y="4970"/>
                  <a:pt x="144737" y="5237"/>
                </a:cubicBezTo>
                <a:cubicBezTo>
                  <a:pt x="143869" y="5504"/>
                  <a:pt x="143436" y="6471"/>
                  <a:pt x="143302" y="7372"/>
                </a:cubicBezTo>
                <a:cubicBezTo>
                  <a:pt x="143136" y="8706"/>
                  <a:pt x="143202" y="9707"/>
                  <a:pt x="142535" y="10708"/>
                </a:cubicBezTo>
                <a:cubicBezTo>
                  <a:pt x="142268" y="10741"/>
                  <a:pt x="142001" y="10741"/>
                  <a:pt x="141668" y="10775"/>
                </a:cubicBezTo>
                <a:cubicBezTo>
                  <a:pt x="135730" y="11442"/>
                  <a:pt x="141668" y="10775"/>
                  <a:pt x="140200" y="8540"/>
                </a:cubicBezTo>
                <a:cubicBezTo>
                  <a:pt x="139099" y="6838"/>
                  <a:pt x="135964" y="6938"/>
                  <a:pt x="134196" y="7139"/>
                </a:cubicBezTo>
                <a:cubicBezTo>
                  <a:pt x="131894" y="7405"/>
                  <a:pt x="128258" y="9507"/>
                  <a:pt x="130627" y="11208"/>
                </a:cubicBezTo>
                <a:cubicBezTo>
                  <a:pt x="130960" y="11442"/>
                  <a:pt x="131360" y="11508"/>
                  <a:pt x="131727" y="11675"/>
                </a:cubicBezTo>
                <a:cubicBezTo>
                  <a:pt x="134029" y="12876"/>
                  <a:pt x="130627" y="14044"/>
                  <a:pt x="129259" y="14044"/>
                </a:cubicBezTo>
                <a:cubicBezTo>
                  <a:pt x="128625" y="14044"/>
                  <a:pt x="126457" y="14110"/>
                  <a:pt x="126891" y="12909"/>
                </a:cubicBezTo>
                <a:cubicBezTo>
                  <a:pt x="127424" y="11442"/>
                  <a:pt x="124022" y="12609"/>
                  <a:pt x="122788" y="12776"/>
                </a:cubicBezTo>
                <a:cubicBezTo>
                  <a:pt x="121553" y="12943"/>
                  <a:pt x="123688" y="10941"/>
                  <a:pt x="122788" y="9474"/>
                </a:cubicBezTo>
                <a:cubicBezTo>
                  <a:pt x="121887" y="7973"/>
                  <a:pt x="115449" y="8139"/>
                  <a:pt x="111813" y="10775"/>
                </a:cubicBezTo>
                <a:cubicBezTo>
                  <a:pt x="108177" y="13410"/>
                  <a:pt x="113481" y="13743"/>
                  <a:pt x="110379" y="15912"/>
                </a:cubicBezTo>
                <a:cubicBezTo>
                  <a:pt x="108944" y="16912"/>
                  <a:pt x="109878" y="17780"/>
                  <a:pt x="111313" y="18447"/>
                </a:cubicBezTo>
                <a:cubicBezTo>
                  <a:pt x="108778" y="18814"/>
                  <a:pt x="106276" y="19181"/>
                  <a:pt x="103807" y="19581"/>
                </a:cubicBezTo>
                <a:cubicBezTo>
                  <a:pt x="103474" y="18046"/>
                  <a:pt x="103007" y="16145"/>
                  <a:pt x="102707" y="16212"/>
                </a:cubicBezTo>
                <a:cubicBezTo>
                  <a:pt x="102373" y="16312"/>
                  <a:pt x="102006" y="18380"/>
                  <a:pt x="101773" y="19881"/>
                </a:cubicBezTo>
                <a:cubicBezTo>
                  <a:pt x="100872" y="20014"/>
                  <a:pt x="99971" y="20181"/>
                  <a:pt x="99071" y="20315"/>
                </a:cubicBezTo>
                <a:cubicBezTo>
                  <a:pt x="98670" y="18513"/>
                  <a:pt x="98070" y="16312"/>
                  <a:pt x="97670" y="16579"/>
                </a:cubicBezTo>
                <a:cubicBezTo>
                  <a:pt x="97269" y="16812"/>
                  <a:pt x="97136" y="18980"/>
                  <a:pt x="97136" y="20615"/>
                </a:cubicBezTo>
                <a:cubicBezTo>
                  <a:pt x="97003" y="20648"/>
                  <a:pt x="96869" y="20648"/>
                  <a:pt x="96769" y="20682"/>
                </a:cubicBezTo>
                <a:cubicBezTo>
                  <a:pt x="96102" y="17146"/>
                  <a:pt x="94634" y="9740"/>
                  <a:pt x="94034" y="9674"/>
                </a:cubicBezTo>
                <a:cubicBezTo>
                  <a:pt x="93433" y="9574"/>
                  <a:pt x="92199" y="17546"/>
                  <a:pt x="91665" y="21516"/>
                </a:cubicBezTo>
                <a:cubicBezTo>
                  <a:pt x="38928" y="30255"/>
                  <a:pt x="0" y="41130"/>
                  <a:pt x="0" y="41130"/>
                </a:cubicBezTo>
                <a:lnTo>
                  <a:pt x="208482" y="41130"/>
                </a:lnTo>
                <a:lnTo>
                  <a:pt x="208482" y="10775"/>
                </a:lnTo>
                <a:cubicBezTo>
                  <a:pt x="202378" y="10775"/>
                  <a:pt x="196274" y="10908"/>
                  <a:pt x="190136" y="111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35"/>
          <p:cNvGrpSpPr/>
          <p:nvPr/>
        </p:nvGrpSpPr>
        <p:grpSpPr>
          <a:xfrm flipH="1">
            <a:off x="345434" y="2410454"/>
            <a:ext cx="2825890" cy="2094779"/>
            <a:chOff x="3749825" y="1940725"/>
            <a:chExt cx="777775" cy="576550"/>
          </a:xfrm>
        </p:grpSpPr>
        <p:sp>
          <p:nvSpPr>
            <p:cNvPr id="548" name="Google Shape;548;p35"/>
            <p:cNvSpPr/>
            <p:nvPr/>
          </p:nvSpPr>
          <p:spPr>
            <a:xfrm>
              <a:off x="4089750" y="2249550"/>
              <a:ext cx="437850" cy="267725"/>
            </a:xfrm>
            <a:custGeom>
              <a:avLst/>
              <a:gdLst/>
              <a:ahLst/>
              <a:cxnLst/>
              <a:rect l="l" t="t" r="r" b="b"/>
              <a:pathLst>
                <a:path w="17514" h="10709" extrusionOk="0">
                  <a:moveTo>
                    <a:pt x="8519" y="1"/>
                  </a:moveTo>
                  <a:cubicBezTo>
                    <a:pt x="8511" y="1"/>
                    <a:pt x="8507" y="1"/>
                    <a:pt x="8507" y="1"/>
                  </a:cubicBezTo>
                  <a:cubicBezTo>
                    <a:pt x="1" y="234"/>
                    <a:pt x="201" y="10708"/>
                    <a:pt x="201" y="10708"/>
                  </a:cubicBezTo>
                  <a:lnTo>
                    <a:pt x="17046" y="10708"/>
                  </a:lnTo>
                  <a:cubicBezTo>
                    <a:pt x="17046" y="10708"/>
                    <a:pt x="17513" y="3737"/>
                    <a:pt x="14778" y="1869"/>
                  </a:cubicBezTo>
                  <a:cubicBezTo>
                    <a:pt x="12135" y="32"/>
                    <a:pt x="8746" y="1"/>
                    <a:pt x="85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3847075" y="2021050"/>
              <a:ext cx="428675" cy="326875"/>
            </a:xfrm>
            <a:custGeom>
              <a:avLst/>
              <a:gdLst/>
              <a:ahLst/>
              <a:cxnLst/>
              <a:rect l="l" t="t" r="r" b="b"/>
              <a:pathLst>
                <a:path w="17147" h="13075" extrusionOk="0">
                  <a:moveTo>
                    <a:pt x="1" y="1"/>
                  </a:moveTo>
                  <a:lnTo>
                    <a:pt x="101" y="568"/>
                  </a:lnTo>
                  <a:cubicBezTo>
                    <a:pt x="101" y="568"/>
                    <a:pt x="4504" y="4337"/>
                    <a:pt x="5171" y="4471"/>
                  </a:cubicBezTo>
                  <a:cubicBezTo>
                    <a:pt x="5243" y="4489"/>
                    <a:pt x="5348" y="4496"/>
                    <a:pt x="5479" y="4496"/>
                  </a:cubicBezTo>
                  <a:cubicBezTo>
                    <a:pt x="6157" y="4496"/>
                    <a:pt x="7532" y="4295"/>
                    <a:pt x="8624" y="4295"/>
                  </a:cubicBezTo>
                  <a:cubicBezTo>
                    <a:pt x="9283" y="4295"/>
                    <a:pt x="9839" y="4369"/>
                    <a:pt x="10075" y="4604"/>
                  </a:cubicBezTo>
                  <a:cubicBezTo>
                    <a:pt x="10775" y="5305"/>
                    <a:pt x="13877" y="11042"/>
                    <a:pt x="14344" y="12410"/>
                  </a:cubicBezTo>
                  <a:cubicBezTo>
                    <a:pt x="14529" y="12915"/>
                    <a:pt x="14960" y="13074"/>
                    <a:pt x="15429" y="13074"/>
                  </a:cubicBezTo>
                  <a:cubicBezTo>
                    <a:pt x="16231" y="13074"/>
                    <a:pt x="17146" y="12610"/>
                    <a:pt x="17146" y="12610"/>
                  </a:cubicBezTo>
                  <a:cubicBezTo>
                    <a:pt x="17146" y="12610"/>
                    <a:pt x="14912" y="10875"/>
                    <a:pt x="13277" y="8607"/>
                  </a:cubicBezTo>
                  <a:cubicBezTo>
                    <a:pt x="12610" y="7673"/>
                    <a:pt x="10942" y="5538"/>
                    <a:pt x="10642" y="4571"/>
                  </a:cubicBezTo>
                  <a:cubicBezTo>
                    <a:pt x="10308" y="3503"/>
                    <a:pt x="6472" y="4004"/>
                    <a:pt x="4938" y="3370"/>
                  </a:cubicBezTo>
                  <a:cubicBezTo>
                    <a:pt x="3403" y="276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4127275" y="1966025"/>
              <a:ext cx="97600" cy="321075"/>
            </a:xfrm>
            <a:custGeom>
              <a:avLst/>
              <a:gdLst/>
              <a:ahLst/>
              <a:cxnLst/>
              <a:rect l="l" t="t" r="r" b="b"/>
              <a:pathLst>
                <a:path w="3904" h="12843" extrusionOk="0">
                  <a:moveTo>
                    <a:pt x="1335" y="0"/>
                  </a:moveTo>
                  <a:lnTo>
                    <a:pt x="668" y="367"/>
                  </a:lnTo>
                  <a:cubicBezTo>
                    <a:pt x="1" y="734"/>
                    <a:pt x="2169" y="5237"/>
                    <a:pt x="2836" y="7405"/>
                  </a:cubicBezTo>
                  <a:cubicBezTo>
                    <a:pt x="3470" y="9574"/>
                    <a:pt x="2236" y="11942"/>
                    <a:pt x="2236" y="11942"/>
                  </a:cubicBezTo>
                  <a:lnTo>
                    <a:pt x="1969" y="12109"/>
                  </a:lnTo>
                  <a:lnTo>
                    <a:pt x="3070" y="12843"/>
                  </a:lnTo>
                  <a:lnTo>
                    <a:pt x="3904" y="8139"/>
                  </a:lnTo>
                  <a:cubicBezTo>
                    <a:pt x="3904" y="8139"/>
                    <a:pt x="2603" y="4870"/>
                    <a:pt x="1769" y="3269"/>
                  </a:cubicBezTo>
                  <a:cubicBezTo>
                    <a:pt x="968" y="1701"/>
                    <a:pt x="1335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4087250" y="2064425"/>
              <a:ext cx="20875" cy="63400"/>
            </a:xfrm>
            <a:custGeom>
              <a:avLst/>
              <a:gdLst/>
              <a:ahLst/>
              <a:cxnLst/>
              <a:rect l="l" t="t" r="r" b="b"/>
              <a:pathLst>
                <a:path w="835" h="2536" extrusionOk="0">
                  <a:moveTo>
                    <a:pt x="101" y="0"/>
                  </a:moveTo>
                  <a:cubicBezTo>
                    <a:pt x="1" y="0"/>
                    <a:pt x="301" y="2469"/>
                    <a:pt x="301" y="2469"/>
                  </a:cubicBezTo>
                  <a:lnTo>
                    <a:pt x="835" y="2535"/>
                  </a:lnTo>
                  <a:cubicBezTo>
                    <a:pt x="201" y="1768"/>
                    <a:pt x="468" y="0"/>
                    <a:pt x="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5"/>
            <p:cNvSpPr/>
            <p:nvPr/>
          </p:nvSpPr>
          <p:spPr>
            <a:xfrm>
              <a:off x="4204000" y="2078700"/>
              <a:ext cx="25875" cy="81700"/>
            </a:xfrm>
            <a:custGeom>
              <a:avLst/>
              <a:gdLst/>
              <a:ahLst/>
              <a:cxnLst/>
              <a:rect l="l" t="t" r="r" b="b"/>
              <a:pathLst>
                <a:path w="1035" h="3268" extrusionOk="0">
                  <a:moveTo>
                    <a:pt x="916" y="0"/>
                  </a:moveTo>
                  <a:cubicBezTo>
                    <a:pt x="887" y="0"/>
                    <a:pt x="857" y="7"/>
                    <a:pt x="835" y="30"/>
                  </a:cubicBezTo>
                  <a:cubicBezTo>
                    <a:pt x="768" y="63"/>
                    <a:pt x="67" y="2532"/>
                    <a:pt x="67" y="2532"/>
                  </a:cubicBezTo>
                  <a:lnTo>
                    <a:pt x="1" y="2532"/>
                  </a:lnTo>
                  <a:cubicBezTo>
                    <a:pt x="1" y="2532"/>
                    <a:pt x="348" y="3267"/>
                    <a:pt x="419" y="3267"/>
                  </a:cubicBezTo>
                  <a:cubicBezTo>
                    <a:pt x="439" y="3267"/>
                    <a:pt x="437" y="3210"/>
                    <a:pt x="401" y="3065"/>
                  </a:cubicBezTo>
                  <a:cubicBezTo>
                    <a:pt x="201" y="2398"/>
                    <a:pt x="1035" y="30"/>
                    <a:pt x="1035" y="30"/>
                  </a:cubicBezTo>
                  <a:cubicBezTo>
                    <a:pt x="1035" y="30"/>
                    <a:pt x="976" y="0"/>
                    <a:pt x="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5"/>
            <p:cNvSpPr/>
            <p:nvPr/>
          </p:nvSpPr>
          <p:spPr>
            <a:xfrm>
              <a:off x="3749825" y="1940725"/>
              <a:ext cx="481725" cy="186950"/>
            </a:xfrm>
            <a:custGeom>
              <a:avLst/>
              <a:gdLst/>
              <a:ahLst/>
              <a:cxnLst/>
              <a:rect l="l" t="t" r="r" b="b"/>
              <a:pathLst>
                <a:path w="19269" h="7478" extrusionOk="0">
                  <a:moveTo>
                    <a:pt x="16264" y="0"/>
                  </a:moveTo>
                  <a:cubicBezTo>
                    <a:pt x="15172" y="0"/>
                    <a:pt x="14229" y="716"/>
                    <a:pt x="14065" y="1679"/>
                  </a:cubicBezTo>
                  <a:cubicBezTo>
                    <a:pt x="13831" y="3014"/>
                    <a:pt x="11763" y="4214"/>
                    <a:pt x="10762" y="4281"/>
                  </a:cubicBezTo>
                  <a:cubicBezTo>
                    <a:pt x="10733" y="4283"/>
                    <a:pt x="10704" y="4284"/>
                    <a:pt x="10674" y="4284"/>
                  </a:cubicBezTo>
                  <a:cubicBezTo>
                    <a:pt x="9714" y="4284"/>
                    <a:pt x="8393" y="3266"/>
                    <a:pt x="6193" y="2813"/>
                  </a:cubicBezTo>
                  <a:cubicBezTo>
                    <a:pt x="5239" y="2614"/>
                    <a:pt x="4559" y="2494"/>
                    <a:pt x="4030" y="2494"/>
                  </a:cubicBezTo>
                  <a:cubicBezTo>
                    <a:pt x="3319" y="2494"/>
                    <a:pt x="2882" y="2711"/>
                    <a:pt x="2423" y="3247"/>
                  </a:cubicBezTo>
                  <a:cubicBezTo>
                    <a:pt x="2165" y="3525"/>
                    <a:pt x="1787" y="3603"/>
                    <a:pt x="1408" y="3603"/>
                  </a:cubicBezTo>
                  <a:cubicBezTo>
                    <a:pt x="930" y="3603"/>
                    <a:pt x="452" y="3479"/>
                    <a:pt x="218" y="3479"/>
                  </a:cubicBezTo>
                  <a:cubicBezTo>
                    <a:pt x="37" y="3479"/>
                    <a:pt x="1" y="3553"/>
                    <a:pt x="222" y="3814"/>
                  </a:cubicBezTo>
                  <a:cubicBezTo>
                    <a:pt x="222" y="3814"/>
                    <a:pt x="288" y="4648"/>
                    <a:pt x="1056" y="5415"/>
                  </a:cubicBezTo>
                  <a:cubicBezTo>
                    <a:pt x="1789" y="6183"/>
                    <a:pt x="2757" y="5749"/>
                    <a:pt x="3958" y="6549"/>
                  </a:cubicBezTo>
                  <a:cubicBezTo>
                    <a:pt x="4785" y="7124"/>
                    <a:pt x="5692" y="7477"/>
                    <a:pt x="6755" y="7477"/>
                  </a:cubicBezTo>
                  <a:cubicBezTo>
                    <a:pt x="7234" y="7477"/>
                    <a:pt x="7745" y="7405"/>
                    <a:pt x="8294" y="7250"/>
                  </a:cubicBezTo>
                  <a:cubicBezTo>
                    <a:pt x="9934" y="6745"/>
                    <a:pt x="12469" y="5435"/>
                    <a:pt x="13643" y="5435"/>
                  </a:cubicBezTo>
                  <a:cubicBezTo>
                    <a:pt x="13710" y="5435"/>
                    <a:pt x="13773" y="5440"/>
                    <a:pt x="13831" y="5449"/>
                  </a:cubicBezTo>
                  <a:cubicBezTo>
                    <a:pt x="14016" y="5478"/>
                    <a:pt x="14265" y="5492"/>
                    <a:pt x="14551" y="5492"/>
                  </a:cubicBezTo>
                  <a:cubicBezTo>
                    <a:pt x="15872" y="5492"/>
                    <a:pt x="17988" y="5199"/>
                    <a:pt x="18234" y="4815"/>
                  </a:cubicBezTo>
                  <a:cubicBezTo>
                    <a:pt x="18535" y="4348"/>
                    <a:pt x="19269" y="1379"/>
                    <a:pt x="17667" y="412"/>
                  </a:cubicBezTo>
                  <a:cubicBezTo>
                    <a:pt x="17204" y="126"/>
                    <a:pt x="16721" y="0"/>
                    <a:pt x="162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4021375" y="2019500"/>
              <a:ext cx="252700" cy="102075"/>
            </a:xfrm>
            <a:custGeom>
              <a:avLst/>
              <a:gdLst/>
              <a:ahLst/>
              <a:cxnLst/>
              <a:rect l="l" t="t" r="r" b="b"/>
              <a:pathLst>
                <a:path w="10108" h="4083" extrusionOk="0">
                  <a:moveTo>
                    <a:pt x="5661" y="1"/>
                  </a:moveTo>
                  <a:cubicBezTo>
                    <a:pt x="2715" y="1"/>
                    <a:pt x="1" y="2531"/>
                    <a:pt x="1" y="2531"/>
                  </a:cubicBezTo>
                  <a:lnTo>
                    <a:pt x="34" y="2698"/>
                  </a:lnTo>
                  <a:cubicBezTo>
                    <a:pt x="34" y="2698"/>
                    <a:pt x="557" y="2653"/>
                    <a:pt x="1200" y="2653"/>
                  </a:cubicBezTo>
                  <a:cubicBezTo>
                    <a:pt x="2025" y="2653"/>
                    <a:pt x="3046" y="2727"/>
                    <a:pt x="3403" y="3065"/>
                  </a:cubicBezTo>
                  <a:cubicBezTo>
                    <a:pt x="3883" y="3545"/>
                    <a:pt x="4517" y="4083"/>
                    <a:pt x="4926" y="4083"/>
                  </a:cubicBezTo>
                  <a:cubicBezTo>
                    <a:pt x="5057" y="4083"/>
                    <a:pt x="5165" y="4028"/>
                    <a:pt x="5238" y="3899"/>
                  </a:cubicBezTo>
                  <a:cubicBezTo>
                    <a:pt x="5504" y="3365"/>
                    <a:pt x="5071" y="2931"/>
                    <a:pt x="5838" y="2831"/>
                  </a:cubicBezTo>
                  <a:cubicBezTo>
                    <a:pt x="5980" y="2819"/>
                    <a:pt x="6194" y="2816"/>
                    <a:pt x="6451" y="2816"/>
                  </a:cubicBezTo>
                  <a:cubicBezTo>
                    <a:pt x="6732" y="2816"/>
                    <a:pt x="7063" y="2820"/>
                    <a:pt x="7404" y="2820"/>
                  </a:cubicBezTo>
                  <a:cubicBezTo>
                    <a:pt x="8441" y="2820"/>
                    <a:pt x="9572" y="2784"/>
                    <a:pt x="9674" y="2498"/>
                  </a:cubicBezTo>
                  <a:cubicBezTo>
                    <a:pt x="9808" y="1997"/>
                    <a:pt x="10108" y="963"/>
                    <a:pt x="6772" y="129"/>
                  </a:cubicBezTo>
                  <a:cubicBezTo>
                    <a:pt x="6401" y="40"/>
                    <a:pt x="6030" y="1"/>
                    <a:pt x="5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35"/>
          <p:cNvGrpSpPr/>
          <p:nvPr/>
        </p:nvGrpSpPr>
        <p:grpSpPr>
          <a:xfrm flipH="1">
            <a:off x="5035959" y="2156987"/>
            <a:ext cx="4108092" cy="2524251"/>
            <a:chOff x="1190625" y="2651125"/>
            <a:chExt cx="1883150" cy="1066750"/>
          </a:xfrm>
        </p:grpSpPr>
        <p:sp>
          <p:nvSpPr>
            <p:cNvPr id="556" name="Google Shape;556;p35"/>
            <p:cNvSpPr/>
            <p:nvPr/>
          </p:nvSpPr>
          <p:spPr>
            <a:xfrm>
              <a:off x="1190625" y="2672575"/>
              <a:ext cx="1883150" cy="1004875"/>
            </a:xfrm>
            <a:custGeom>
              <a:avLst/>
              <a:gdLst/>
              <a:ahLst/>
              <a:cxnLst/>
              <a:rect l="l" t="t" r="r" b="b"/>
              <a:pathLst>
                <a:path w="75326" h="40195" extrusionOk="0">
                  <a:moveTo>
                    <a:pt x="10671" y="1"/>
                  </a:moveTo>
                  <a:cubicBezTo>
                    <a:pt x="10671" y="1"/>
                    <a:pt x="8139" y="2951"/>
                    <a:pt x="6863" y="3871"/>
                  </a:cubicBezTo>
                  <a:cubicBezTo>
                    <a:pt x="5566" y="4792"/>
                    <a:pt x="3369" y="8182"/>
                    <a:pt x="2281" y="9835"/>
                  </a:cubicBezTo>
                  <a:cubicBezTo>
                    <a:pt x="1465" y="11111"/>
                    <a:pt x="0" y="12617"/>
                    <a:pt x="0" y="12617"/>
                  </a:cubicBezTo>
                  <a:lnTo>
                    <a:pt x="0" y="17597"/>
                  </a:lnTo>
                  <a:lnTo>
                    <a:pt x="0" y="40195"/>
                  </a:lnTo>
                  <a:lnTo>
                    <a:pt x="72898" y="40195"/>
                  </a:lnTo>
                  <a:lnTo>
                    <a:pt x="75325" y="32809"/>
                  </a:lnTo>
                  <a:cubicBezTo>
                    <a:pt x="75325" y="32809"/>
                    <a:pt x="74300" y="32327"/>
                    <a:pt x="72270" y="30863"/>
                  </a:cubicBezTo>
                  <a:cubicBezTo>
                    <a:pt x="70220" y="29419"/>
                    <a:pt x="67186" y="27369"/>
                    <a:pt x="66202" y="26615"/>
                  </a:cubicBezTo>
                  <a:cubicBezTo>
                    <a:pt x="65219" y="25862"/>
                    <a:pt x="60072" y="22431"/>
                    <a:pt x="59360" y="21719"/>
                  </a:cubicBezTo>
                  <a:cubicBezTo>
                    <a:pt x="58670" y="21029"/>
                    <a:pt x="57749" y="19627"/>
                    <a:pt x="55761" y="18120"/>
                  </a:cubicBezTo>
                  <a:cubicBezTo>
                    <a:pt x="53774" y="16614"/>
                    <a:pt x="48940" y="13120"/>
                    <a:pt x="48501" y="12701"/>
                  </a:cubicBezTo>
                  <a:cubicBezTo>
                    <a:pt x="48082" y="12262"/>
                    <a:pt x="46848" y="11676"/>
                    <a:pt x="46848" y="11676"/>
                  </a:cubicBezTo>
                  <a:cubicBezTo>
                    <a:pt x="46848" y="11676"/>
                    <a:pt x="41847" y="15484"/>
                    <a:pt x="40717" y="16300"/>
                  </a:cubicBezTo>
                  <a:cubicBezTo>
                    <a:pt x="39587" y="17095"/>
                    <a:pt x="39420" y="16677"/>
                    <a:pt x="37809" y="17472"/>
                  </a:cubicBezTo>
                  <a:cubicBezTo>
                    <a:pt x="36198" y="18288"/>
                    <a:pt x="33666" y="19355"/>
                    <a:pt x="33248" y="19627"/>
                  </a:cubicBezTo>
                  <a:cubicBezTo>
                    <a:pt x="32808" y="19899"/>
                    <a:pt x="32118" y="19899"/>
                    <a:pt x="32118" y="19899"/>
                  </a:cubicBezTo>
                  <a:cubicBezTo>
                    <a:pt x="32118" y="19899"/>
                    <a:pt x="25883" y="13015"/>
                    <a:pt x="23351" y="11236"/>
                  </a:cubicBezTo>
                  <a:cubicBezTo>
                    <a:pt x="20840" y="9458"/>
                    <a:pt x="18999" y="7156"/>
                    <a:pt x="17660" y="5922"/>
                  </a:cubicBezTo>
                  <a:cubicBezTo>
                    <a:pt x="16320" y="4687"/>
                    <a:pt x="12868" y="1988"/>
                    <a:pt x="12240" y="1674"/>
                  </a:cubicBezTo>
                  <a:cubicBezTo>
                    <a:pt x="11592" y="1340"/>
                    <a:pt x="10671" y="1"/>
                    <a:pt x="10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1465750" y="2651125"/>
              <a:ext cx="613100" cy="682150"/>
            </a:xfrm>
            <a:custGeom>
              <a:avLst/>
              <a:gdLst/>
              <a:ahLst/>
              <a:cxnLst/>
              <a:rect l="l" t="t" r="r" b="b"/>
              <a:pathLst>
                <a:path w="24524" h="27286" extrusionOk="0">
                  <a:moveTo>
                    <a:pt x="1" y="1"/>
                  </a:moveTo>
                  <a:cubicBezTo>
                    <a:pt x="22" y="105"/>
                    <a:pt x="921" y="2867"/>
                    <a:pt x="1110" y="3076"/>
                  </a:cubicBezTo>
                  <a:cubicBezTo>
                    <a:pt x="1277" y="3307"/>
                    <a:pt x="2533" y="4562"/>
                    <a:pt x="2867" y="4918"/>
                  </a:cubicBezTo>
                  <a:cubicBezTo>
                    <a:pt x="3181" y="5273"/>
                    <a:pt x="4688" y="7826"/>
                    <a:pt x="4981" y="8391"/>
                  </a:cubicBezTo>
                  <a:cubicBezTo>
                    <a:pt x="5253" y="8956"/>
                    <a:pt x="5964" y="9856"/>
                    <a:pt x="5964" y="9856"/>
                  </a:cubicBezTo>
                  <a:cubicBezTo>
                    <a:pt x="5964" y="9856"/>
                    <a:pt x="3495" y="8286"/>
                    <a:pt x="2679" y="7701"/>
                  </a:cubicBezTo>
                  <a:cubicBezTo>
                    <a:pt x="1863" y="7136"/>
                    <a:pt x="1570" y="6529"/>
                    <a:pt x="1319" y="6320"/>
                  </a:cubicBezTo>
                  <a:cubicBezTo>
                    <a:pt x="1307" y="6309"/>
                    <a:pt x="1298" y="6303"/>
                    <a:pt x="1292" y="6303"/>
                  </a:cubicBezTo>
                  <a:cubicBezTo>
                    <a:pt x="1162" y="6303"/>
                    <a:pt x="2087" y="8412"/>
                    <a:pt x="2386" y="8830"/>
                  </a:cubicBezTo>
                  <a:cubicBezTo>
                    <a:pt x="2721" y="9249"/>
                    <a:pt x="5587" y="14312"/>
                    <a:pt x="6550" y="14961"/>
                  </a:cubicBezTo>
                  <a:cubicBezTo>
                    <a:pt x="7512" y="15589"/>
                    <a:pt x="9981" y="17137"/>
                    <a:pt x="10567" y="17639"/>
                  </a:cubicBezTo>
                  <a:cubicBezTo>
                    <a:pt x="11132" y="18141"/>
                    <a:pt x="12827" y="20297"/>
                    <a:pt x="12827" y="20297"/>
                  </a:cubicBezTo>
                  <a:cubicBezTo>
                    <a:pt x="12827" y="20297"/>
                    <a:pt x="10944" y="16447"/>
                    <a:pt x="10128" y="15840"/>
                  </a:cubicBezTo>
                  <a:cubicBezTo>
                    <a:pt x="9312" y="15233"/>
                    <a:pt x="9082" y="14061"/>
                    <a:pt x="9082" y="14061"/>
                  </a:cubicBezTo>
                  <a:lnTo>
                    <a:pt x="9082" y="14061"/>
                  </a:lnTo>
                  <a:cubicBezTo>
                    <a:pt x="9082" y="14061"/>
                    <a:pt x="12597" y="16196"/>
                    <a:pt x="13455" y="17074"/>
                  </a:cubicBezTo>
                  <a:cubicBezTo>
                    <a:pt x="14313" y="17932"/>
                    <a:pt x="16928" y="21154"/>
                    <a:pt x="17116" y="21405"/>
                  </a:cubicBezTo>
                  <a:cubicBezTo>
                    <a:pt x="17305" y="21657"/>
                    <a:pt x="18916" y="24418"/>
                    <a:pt x="18916" y="24418"/>
                  </a:cubicBezTo>
                  <a:cubicBezTo>
                    <a:pt x="18916" y="24418"/>
                    <a:pt x="22284" y="25716"/>
                    <a:pt x="22640" y="25967"/>
                  </a:cubicBezTo>
                  <a:cubicBezTo>
                    <a:pt x="22996" y="26218"/>
                    <a:pt x="24523" y="27285"/>
                    <a:pt x="24523" y="27285"/>
                  </a:cubicBezTo>
                  <a:cubicBezTo>
                    <a:pt x="24523" y="27285"/>
                    <a:pt x="23393" y="25527"/>
                    <a:pt x="22703" y="25130"/>
                  </a:cubicBezTo>
                  <a:cubicBezTo>
                    <a:pt x="22033" y="24732"/>
                    <a:pt x="20945" y="23812"/>
                    <a:pt x="20736" y="23519"/>
                  </a:cubicBezTo>
                  <a:cubicBezTo>
                    <a:pt x="20527" y="23226"/>
                    <a:pt x="19878" y="21552"/>
                    <a:pt x="19878" y="21552"/>
                  </a:cubicBezTo>
                  <a:lnTo>
                    <a:pt x="19878" y="21552"/>
                  </a:lnTo>
                  <a:lnTo>
                    <a:pt x="21887" y="22556"/>
                  </a:lnTo>
                  <a:cubicBezTo>
                    <a:pt x="21887" y="22556"/>
                    <a:pt x="21134" y="20778"/>
                    <a:pt x="21029" y="20673"/>
                  </a:cubicBezTo>
                  <a:cubicBezTo>
                    <a:pt x="20924" y="20569"/>
                    <a:pt x="20171" y="18539"/>
                    <a:pt x="19983" y="18351"/>
                  </a:cubicBezTo>
                  <a:cubicBezTo>
                    <a:pt x="19795" y="18183"/>
                    <a:pt x="19083" y="15882"/>
                    <a:pt x="19083" y="15631"/>
                  </a:cubicBezTo>
                  <a:cubicBezTo>
                    <a:pt x="19083" y="15379"/>
                    <a:pt x="12492" y="8642"/>
                    <a:pt x="12262" y="8579"/>
                  </a:cubicBezTo>
                  <a:cubicBezTo>
                    <a:pt x="12032" y="8496"/>
                    <a:pt x="8621" y="6194"/>
                    <a:pt x="8266" y="5943"/>
                  </a:cubicBezTo>
                  <a:cubicBezTo>
                    <a:pt x="7910" y="5692"/>
                    <a:pt x="3893" y="2323"/>
                    <a:pt x="3746" y="2156"/>
                  </a:cubicBezTo>
                  <a:cubicBezTo>
                    <a:pt x="3600" y="196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1496625" y="3201425"/>
              <a:ext cx="559200" cy="499050"/>
            </a:xfrm>
            <a:custGeom>
              <a:avLst/>
              <a:gdLst/>
              <a:ahLst/>
              <a:cxnLst/>
              <a:rect l="l" t="t" r="r" b="b"/>
              <a:pathLst>
                <a:path w="22368" h="19962" extrusionOk="0">
                  <a:moveTo>
                    <a:pt x="0" y="0"/>
                  </a:moveTo>
                  <a:cubicBezTo>
                    <a:pt x="0" y="0"/>
                    <a:pt x="1339" y="1360"/>
                    <a:pt x="1507" y="1570"/>
                  </a:cubicBezTo>
                  <a:cubicBezTo>
                    <a:pt x="1695" y="1800"/>
                    <a:pt x="2051" y="3725"/>
                    <a:pt x="2051" y="4331"/>
                  </a:cubicBezTo>
                  <a:cubicBezTo>
                    <a:pt x="2051" y="4959"/>
                    <a:pt x="2658" y="6319"/>
                    <a:pt x="2951" y="6528"/>
                  </a:cubicBezTo>
                  <a:cubicBezTo>
                    <a:pt x="3243" y="6738"/>
                    <a:pt x="4729" y="7888"/>
                    <a:pt x="4729" y="7888"/>
                  </a:cubicBezTo>
                  <a:cubicBezTo>
                    <a:pt x="4729" y="7888"/>
                    <a:pt x="8391" y="11508"/>
                    <a:pt x="8893" y="12408"/>
                  </a:cubicBezTo>
                  <a:cubicBezTo>
                    <a:pt x="9395" y="13308"/>
                    <a:pt x="10650" y="16174"/>
                    <a:pt x="10650" y="16174"/>
                  </a:cubicBezTo>
                  <a:lnTo>
                    <a:pt x="10253" y="13119"/>
                  </a:lnTo>
                  <a:lnTo>
                    <a:pt x="10253" y="13119"/>
                  </a:lnTo>
                  <a:cubicBezTo>
                    <a:pt x="10253" y="13120"/>
                    <a:pt x="12722" y="16467"/>
                    <a:pt x="12868" y="17283"/>
                  </a:cubicBezTo>
                  <a:cubicBezTo>
                    <a:pt x="13015" y="18099"/>
                    <a:pt x="13203" y="19794"/>
                    <a:pt x="13203" y="19794"/>
                  </a:cubicBezTo>
                  <a:lnTo>
                    <a:pt x="22368" y="19961"/>
                  </a:lnTo>
                  <a:cubicBezTo>
                    <a:pt x="22368" y="19961"/>
                    <a:pt x="20254" y="17137"/>
                    <a:pt x="19313" y="16342"/>
                  </a:cubicBezTo>
                  <a:cubicBezTo>
                    <a:pt x="18392" y="15567"/>
                    <a:pt x="16446" y="13308"/>
                    <a:pt x="16446" y="13308"/>
                  </a:cubicBezTo>
                  <a:cubicBezTo>
                    <a:pt x="16446" y="13308"/>
                    <a:pt x="13956" y="11446"/>
                    <a:pt x="13203" y="11111"/>
                  </a:cubicBezTo>
                  <a:cubicBezTo>
                    <a:pt x="12450" y="10797"/>
                    <a:pt x="10211" y="8642"/>
                    <a:pt x="9897" y="8433"/>
                  </a:cubicBezTo>
                  <a:cubicBezTo>
                    <a:pt x="9583" y="8202"/>
                    <a:pt x="7742" y="6089"/>
                    <a:pt x="7742" y="6089"/>
                  </a:cubicBezTo>
                  <a:lnTo>
                    <a:pt x="7742" y="6089"/>
                  </a:lnTo>
                  <a:cubicBezTo>
                    <a:pt x="7742" y="6089"/>
                    <a:pt x="8746" y="8349"/>
                    <a:pt x="8997" y="8705"/>
                  </a:cubicBezTo>
                  <a:cubicBezTo>
                    <a:pt x="9249" y="9081"/>
                    <a:pt x="10337" y="10609"/>
                    <a:pt x="10358" y="10755"/>
                  </a:cubicBezTo>
                  <a:cubicBezTo>
                    <a:pt x="10359" y="10762"/>
                    <a:pt x="10358" y="10765"/>
                    <a:pt x="10355" y="10765"/>
                  </a:cubicBezTo>
                  <a:cubicBezTo>
                    <a:pt x="10276" y="10765"/>
                    <a:pt x="9052" y="9416"/>
                    <a:pt x="8474" y="8997"/>
                  </a:cubicBezTo>
                  <a:cubicBezTo>
                    <a:pt x="7847" y="8579"/>
                    <a:pt x="6382" y="6947"/>
                    <a:pt x="6173" y="6591"/>
                  </a:cubicBezTo>
                  <a:cubicBezTo>
                    <a:pt x="5964" y="6236"/>
                    <a:pt x="4666" y="4562"/>
                    <a:pt x="4415" y="3976"/>
                  </a:cubicBezTo>
                  <a:cubicBezTo>
                    <a:pt x="4164" y="3411"/>
                    <a:pt x="1758" y="1005"/>
                    <a:pt x="1758" y="10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2357625" y="2962900"/>
              <a:ext cx="711950" cy="571750"/>
            </a:xfrm>
            <a:custGeom>
              <a:avLst/>
              <a:gdLst/>
              <a:ahLst/>
              <a:cxnLst/>
              <a:rect l="l" t="t" r="r" b="b"/>
              <a:pathLst>
                <a:path w="28478" h="22870" extrusionOk="0">
                  <a:moveTo>
                    <a:pt x="1047" y="0"/>
                  </a:moveTo>
                  <a:lnTo>
                    <a:pt x="1047" y="0"/>
                  </a:lnTo>
                  <a:cubicBezTo>
                    <a:pt x="1047" y="0"/>
                    <a:pt x="1863" y="2616"/>
                    <a:pt x="2407" y="3201"/>
                  </a:cubicBezTo>
                  <a:cubicBezTo>
                    <a:pt x="2930" y="3766"/>
                    <a:pt x="5085" y="5126"/>
                    <a:pt x="5483" y="5608"/>
                  </a:cubicBezTo>
                  <a:cubicBezTo>
                    <a:pt x="5880" y="6068"/>
                    <a:pt x="8035" y="8495"/>
                    <a:pt x="8035" y="8495"/>
                  </a:cubicBezTo>
                  <a:lnTo>
                    <a:pt x="5441" y="7240"/>
                  </a:lnTo>
                  <a:cubicBezTo>
                    <a:pt x="5441" y="7240"/>
                    <a:pt x="4018" y="6382"/>
                    <a:pt x="3620" y="6173"/>
                  </a:cubicBezTo>
                  <a:cubicBezTo>
                    <a:pt x="3223" y="5963"/>
                    <a:pt x="1" y="5273"/>
                    <a:pt x="1" y="5273"/>
                  </a:cubicBezTo>
                  <a:lnTo>
                    <a:pt x="1" y="5273"/>
                  </a:lnTo>
                  <a:cubicBezTo>
                    <a:pt x="1" y="5273"/>
                    <a:pt x="4792" y="8683"/>
                    <a:pt x="5294" y="9227"/>
                  </a:cubicBezTo>
                  <a:cubicBezTo>
                    <a:pt x="5796" y="9751"/>
                    <a:pt x="6989" y="11111"/>
                    <a:pt x="6989" y="11111"/>
                  </a:cubicBezTo>
                  <a:cubicBezTo>
                    <a:pt x="6989" y="11111"/>
                    <a:pt x="8600" y="14626"/>
                    <a:pt x="8747" y="14751"/>
                  </a:cubicBezTo>
                  <a:cubicBezTo>
                    <a:pt x="8893" y="14856"/>
                    <a:pt x="10211" y="16530"/>
                    <a:pt x="10316" y="16676"/>
                  </a:cubicBezTo>
                  <a:cubicBezTo>
                    <a:pt x="10421" y="16823"/>
                    <a:pt x="12534" y="20191"/>
                    <a:pt x="12638" y="20191"/>
                  </a:cubicBezTo>
                  <a:cubicBezTo>
                    <a:pt x="12764" y="20191"/>
                    <a:pt x="11529" y="16885"/>
                    <a:pt x="10965" y="15965"/>
                  </a:cubicBezTo>
                  <a:lnTo>
                    <a:pt x="10609" y="13266"/>
                  </a:lnTo>
                  <a:lnTo>
                    <a:pt x="10609" y="13266"/>
                  </a:lnTo>
                  <a:cubicBezTo>
                    <a:pt x="10609" y="13266"/>
                    <a:pt x="11906" y="14709"/>
                    <a:pt x="12115" y="14961"/>
                  </a:cubicBezTo>
                  <a:cubicBezTo>
                    <a:pt x="12325" y="15212"/>
                    <a:pt x="14229" y="15986"/>
                    <a:pt x="14689" y="16174"/>
                  </a:cubicBezTo>
                  <a:cubicBezTo>
                    <a:pt x="15149" y="16362"/>
                    <a:pt x="18246" y="18246"/>
                    <a:pt x="18706" y="18622"/>
                  </a:cubicBezTo>
                  <a:cubicBezTo>
                    <a:pt x="19167" y="18978"/>
                    <a:pt x="22786" y="22870"/>
                    <a:pt x="22786" y="22870"/>
                  </a:cubicBezTo>
                  <a:lnTo>
                    <a:pt x="21175" y="19334"/>
                  </a:lnTo>
                  <a:lnTo>
                    <a:pt x="20213" y="18329"/>
                  </a:lnTo>
                  <a:lnTo>
                    <a:pt x="23037" y="20547"/>
                  </a:lnTo>
                  <a:cubicBezTo>
                    <a:pt x="23037" y="20547"/>
                    <a:pt x="24837" y="21007"/>
                    <a:pt x="25151" y="21196"/>
                  </a:cubicBezTo>
                  <a:cubicBezTo>
                    <a:pt x="25465" y="21363"/>
                    <a:pt x="26615" y="22095"/>
                    <a:pt x="26615" y="22095"/>
                  </a:cubicBezTo>
                  <a:lnTo>
                    <a:pt x="27369" y="21238"/>
                  </a:lnTo>
                  <a:cubicBezTo>
                    <a:pt x="27369" y="21238"/>
                    <a:pt x="28268" y="20380"/>
                    <a:pt x="28373" y="20254"/>
                  </a:cubicBezTo>
                  <a:cubicBezTo>
                    <a:pt x="28478" y="20150"/>
                    <a:pt x="23435" y="16718"/>
                    <a:pt x="23435" y="16718"/>
                  </a:cubicBezTo>
                  <a:cubicBezTo>
                    <a:pt x="23435" y="16718"/>
                    <a:pt x="10755" y="6235"/>
                    <a:pt x="10651" y="6235"/>
                  </a:cubicBezTo>
                  <a:cubicBezTo>
                    <a:pt x="10525" y="6235"/>
                    <a:pt x="7136" y="3097"/>
                    <a:pt x="6529" y="2846"/>
                  </a:cubicBezTo>
                  <a:cubicBezTo>
                    <a:pt x="5922" y="2595"/>
                    <a:pt x="2574" y="586"/>
                    <a:pt x="2323" y="502"/>
                  </a:cubicBezTo>
                  <a:cubicBezTo>
                    <a:pt x="2072" y="440"/>
                    <a:pt x="1047" y="0"/>
                    <a:pt x="1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2294850" y="3218675"/>
              <a:ext cx="550850" cy="499200"/>
            </a:xfrm>
            <a:custGeom>
              <a:avLst/>
              <a:gdLst/>
              <a:ahLst/>
              <a:cxnLst/>
              <a:rect l="l" t="t" r="r" b="b"/>
              <a:pathLst>
                <a:path w="22034" h="19968" extrusionOk="0">
                  <a:moveTo>
                    <a:pt x="1" y="1"/>
                  </a:moveTo>
                  <a:lnTo>
                    <a:pt x="1905" y="1465"/>
                  </a:lnTo>
                  <a:lnTo>
                    <a:pt x="3872" y="4227"/>
                  </a:lnTo>
                  <a:lnTo>
                    <a:pt x="4981" y="6131"/>
                  </a:lnTo>
                  <a:lnTo>
                    <a:pt x="5232" y="7596"/>
                  </a:lnTo>
                  <a:cubicBezTo>
                    <a:pt x="5232" y="7596"/>
                    <a:pt x="7638" y="9144"/>
                    <a:pt x="8056" y="9354"/>
                  </a:cubicBezTo>
                  <a:cubicBezTo>
                    <a:pt x="8496" y="9563"/>
                    <a:pt x="10211" y="13120"/>
                    <a:pt x="10211" y="13120"/>
                  </a:cubicBezTo>
                  <a:lnTo>
                    <a:pt x="8956" y="11885"/>
                  </a:lnTo>
                  <a:lnTo>
                    <a:pt x="5838" y="10567"/>
                  </a:lnTo>
                  <a:lnTo>
                    <a:pt x="5838" y="10567"/>
                  </a:lnTo>
                  <a:cubicBezTo>
                    <a:pt x="5839" y="10567"/>
                    <a:pt x="8705" y="12534"/>
                    <a:pt x="8851" y="12827"/>
                  </a:cubicBezTo>
                  <a:cubicBezTo>
                    <a:pt x="8998" y="13120"/>
                    <a:pt x="9312" y="14585"/>
                    <a:pt x="9354" y="14731"/>
                  </a:cubicBezTo>
                  <a:cubicBezTo>
                    <a:pt x="9395" y="14877"/>
                    <a:pt x="8245" y="18706"/>
                    <a:pt x="8245" y="18706"/>
                  </a:cubicBezTo>
                  <a:cubicBezTo>
                    <a:pt x="8245" y="18706"/>
                    <a:pt x="15715" y="19968"/>
                    <a:pt x="16343" y="19968"/>
                  </a:cubicBezTo>
                  <a:cubicBezTo>
                    <a:pt x="16367" y="19968"/>
                    <a:pt x="16381" y="19966"/>
                    <a:pt x="16384" y="19962"/>
                  </a:cubicBezTo>
                  <a:cubicBezTo>
                    <a:pt x="16447" y="19857"/>
                    <a:pt x="22033" y="18706"/>
                    <a:pt x="22033" y="18706"/>
                  </a:cubicBezTo>
                  <a:cubicBezTo>
                    <a:pt x="22033" y="18706"/>
                    <a:pt x="20924" y="17137"/>
                    <a:pt x="20778" y="17012"/>
                  </a:cubicBezTo>
                  <a:cubicBezTo>
                    <a:pt x="20631" y="16907"/>
                    <a:pt x="19250" y="16028"/>
                    <a:pt x="19250" y="16028"/>
                  </a:cubicBezTo>
                  <a:cubicBezTo>
                    <a:pt x="19250" y="16028"/>
                    <a:pt x="16949" y="13538"/>
                    <a:pt x="16698" y="13392"/>
                  </a:cubicBezTo>
                  <a:cubicBezTo>
                    <a:pt x="16447" y="13266"/>
                    <a:pt x="14689" y="11614"/>
                    <a:pt x="14689" y="11613"/>
                  </a:cubicBezTo>
                  <a:lnTo>
                    <a:pt x="14689" y="11613"/>
                  </a:lnTo>
                  <a:cubicBezTo>
                    <a:pt x="14689" y="11614"/>
                    <a:pt x="15380" y="13183"/>
                    <a:pt x="15442" y="13371"/>
                  </a:cubicBezTo>
                  <a:cubicBezTo>
                    <a:pt x="15526" y="13538"/>
                    <a:pt x="16698" y="15652"/>
                    <a:pt x="16698" y="15798"/>
                  </a:cubicBezTo>
                  <a:cubicBezTo>
                    <a:pt x="16698" y="15803"/>
                    <a:pt x="16695" y="15806"/>
                    <a:pt x="16689" y="15806"/>
                  </a:cubicBezTo>
                  <a:cubicBezTo>
                    <a:pt x="16530" y="15806"/>
                    <a:pt x="14271" y="13936"/>
                    <a:pt x="14271" y="13936"/>
                  </a:cubicBezTo>
                  <a:lnTo>
                    <a:pt x="13162" y="12283"/>
                  </a:lnTo>
                  <a:lnTo>
                    <a:pt x="11613" y="11383"/>
                  </a:lnTo>
                  <a:cubicBezTo>
                    <a:pt x="11613" y="11383"/>
                    <a:pt x="10044" y="9207"/>
                    <a:pt x="10002" y="9103"/>
                  </a:cubicBezTo>
                  <a:cubicBezTo>
                    <a:pt x="9960" y="8998"/>
                    <a:pt x="6069" y="4897"/>
                    <a:pt x="6069" y="4897"/>
                  </a:cubicBezTo>
                  <a:lnTo>
                    <a:pt x="4416" y="3014"/>
                  </a:lnTo>
                  <a:lnTo>
                    <a:pt x="2198" y="10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1" name="Google Shape;561;p35"/>
          <p:cNvSpPr/>
          <p:nvPr/>
        </p:nvSpPr>
        <p:spPr>
          <a:xfrm flipH="1">
            <a:off x="8" y="4075751"/>
            <a:ext cx="9140092" cy="1084854"/>
          </a:xfrm>
          <a:custGeom>
            <a:avLst/>
            <a:gdLst/>
            <a:ahLst/>
            <a:cxnLst/>
            <a:rect l="l" t="t" r="r" b="b"/>
            <a:pathLst>
              <a:path w="284960" h="73875" extrusionOk="0">
                <a:moveTo>
                  <a:pt x="25942" y="1"/>
                </a:moveTo>
                <a:cubicBezTo>
                  <a:pt x="10014" y="1"/>
                  <a:pt x="0" y="1351"/>
                  <a:pt x="0" y="1351"/>
                </a:cubicBezTo>
                <a:lnTo>
                  <a:pt x="0" y="73874"/>
                </a:lnTo>
                <a:lnTo>
                  <a:pt x="284960" y="73874"/>
                </a:lnTo>
                <a:lnTo>
                  <a:pt x="284960" y="49588"/>
                </a:lnTo>
                <a:lnTo>
                  <a:pt x="175170" y="39315"/>
                </a:lnTo>
                <a:cubicBezTo>
                  <a:pt x="175170" y="39315"/>
                  <a:pt x="121583" y="14208"/>
                  <a:pt x="85108" y="6244"/>
                </a:cubicBezTo>
                <a:cubicBezTo>
                  <a:pt x="62323" y="1266"/>
                  <a:pt x="41361" y="1"/>
                  <a:pt x="25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5"/>
          <p:cNvSpPr/>
          <p:nvPr/>
        </p:nvSpPr>
        <p:spPr>
          <a:xfrm flipH="1">
            <a:off x="15" y="4348053"/>
            <a:ext cx="8007235" cy="827939"/>
          </a:xfrm>
          <a:custGeom>
            <a:avLst/>
            <a:gdLst/>
            <a:ahLst/>
            <a:cxnLst/>
            <a:rect l="l" t="t" r="r" b="b"/>
            <a:pathLst>
              <a:path w="249641" h="45560" extrusionOk="0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3" name="Google Shape;563;p35"/>
          <p:cNvGrpSpPr/>
          <p:nvPr/>
        </p:nvGrpSpPr>
        <p:grpSpPr>
          <a:xfrm flipH="1">
            <a:off x="481363" y="572342"/>
            <a:ext cx="1585314" cy="688546"/>
            <a:chOff x="5207050" y="881000"/>
            <a:chExt cx="1053225" cy="457475"/>
          </a:xfrm>
        </p:grpSpPr>
        <p:sp>
          <p:nvSpPr>
            <p:cNvPr id="564" name="Google Shape;564;p35"/>
            <p:cNvSpPr/>
            <p:nvPr/>
          </p:nvSpPr>
          <p:spPr>
            <a:xfrm>
              <a:off x="5207050" y="1194075"/>
              <a:ext cx="263700" cy="144400"/>
            </a:xfrm>
            <a:custGeom>
              <a:avLst/>
              <a:gdLst/>
              <a:ahLst/>
              <a:cxnLst/>
              <a:rect l="l" t="t" r="r" b="b"/>
              <a:pathLst>
                <a:path w="10548" h="5776" extrusionOk="0">
                  <a:moveTo>
                    <a:pt x="5259" y="1"/>
                  </a:moveTo>
                  <a:cubicBezTo>
                    <a:pt x="2341" y="1"/>
                    <a:pt x="1" y="2371"/>
                    <a:pt x="1" y="5289"/>
                  </a:cubicBezTo>
                  <a:cubicBezTo>
                    <a:pt x="1" y="5441"/>
                    <a:pt x="1" y="5624"/>
                    <a:pt x="1" y="5776"/>
                  </a:cubicBezTo>
                  <a:lnTo>
                    <a:pt x="10517" y="5776"/>
                  </a:lnTo>
                  <a:cubicBezTo>
                    <a:pt x="10548" y="5624"/>
                    <a:pt x="10548" y="5441"/>
                    <a:pt x="10548" y="5289"/>
                  </a:cubicBezTo>
                  <a:cubicBezTo>
                    <a:pt x="10548" y="2949"/>
                    <a:pt x="9028" y="973"/>
                    <a:pt x="6931" y="274"/>
                  </a:cubicBezTo>
                  <a:cubicBezTo>
                    <a:pt x="6414" y="92"/>
                    <a:pt x="5836" y="1"/>
                    <a:pt x="5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5769375" y="1054250"/>
              <a:ext cx="490900" cy="284225"/>
            </a:xfrm>
            <a:custGeom>
              <a:avLst/>
              <a:gdLst/>
              <a:ahLst/>
              <a:cxnLst/>
              <a:rect l="l" t="t" r="r" b="b"/>
              <a:pathLst>
                <a:path w="19636" h="11369" extrusionOk="0">
                  <a:moveTo>
                    <a:pt x="9818" y="1"/>
                  </a:moveTo>
                  <a:cubicBezTo>
                    <a:pt x="9332" y="1"/>
                    <a:pt x="8845" y="31"/>
                    <a:pt x="8390" y="92"/>
                  </a:cubicBezTo>
                  <a:cubicBezTo>
                    <a:pt x="3648" y="791"/>
                    <a:pt x="0" y="4864"/>
                    <a:pt x="0" y="9819"/>
                  </a:cubicBezTo>
                  <a:cubicBezTo>
                    <a:pt x="0" y="10335"/>
                    <a:pt x="31" y="10882"/>
                    <a:pt x="122" y="11369"/>
                  </a:cubicBezTo>
                  <a:lnTo>
                    <a:pt x="19484" y="11369"/>
                  </a:lnTo>
                  <a:cubicBezTo>
                    <a:pt x="19575" y="10882"/>
                    <a:pt x="19636" y="10335"/>
                    <a:pt x="19636" y="9819"/>
                  </a:cubicBezTo>
                  <a:cubicBezTo>
                    <a:pt x="19636" y="4378"/>
                    <a:pt x="15229" y="1"/>
                    <a:pt x="9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5380300" y="881000"/>
              <a:ext cx="630750" cy="457475"/>
            </a:xfrm>
            <a:custGeom>
              <a:avLst/>
              <a:gdLst/>
              <a:ahLst/>
              <a:cxnLst/>
              <a:rect l="l" t="t" r="r" b="b"/>
              <a:pathLst>
                <a:path w="25230" h="18299" extrusionOk="0">
                  <a:moveTo>
                    <a:pt x="12615" y="1"/>
                  </a:moveTo>
                  <a:cubicBezTo>
                    <a:pt x="5654" y="1"/>
                    <a:pt x="1" y="5654"/>
                    <a:pt x="1" y="12615"/>
                  </a:cubicBezTo>
                  <a:cubicBezTo>
                    <a:pt x="1" y="12676"/>
                    <a:pt x="1" y="12736"/>
                    <a:pt x="1" y="12797"/>
                  </a:cubicBezTo>
                  <a:cubicBezTo>
                    <a:pt x="31" y="14773"/>
                    <a:pt x="517" y="16657"/>
                    <a:pt x="1338" y="18299"/>
                  </a:cubicBezTo>
                  <a:lnTo>
                    <a:pt x="23892" y="18299"/>
                  </a:lnTo>
                  <a:cubicBezTo>
                    <a:pt x="24743" y="16597"/>
                    <a:pt x="25229" y="14651"/>
                    <a:pt x="25229" y="12615"/>
                  </a:cubicBezTo>
                  <a:cubicBezTo>
                    <a:pt x="25229" y="10609"/>
                    <a:pt x="24773" y="8724"/>
                    <a:pt x="23953" y="7022"/>
                  </a:cubicBezTo>
                  <a:cubicBezTo>
                    <a:pt x="21886" y="2858"/>
                    <a:pt x="17600" y="1"/>
                    <a:pt x="12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D3389-44BB-45B3-B747-E3FECD661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241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1" r:id="rId3"/>
    <p:sldLayoutId id="2147483676" r:id="rId4"/>
    <p:sldLayoutId id="2147483681" r:id="rId5"/>
    <p:sldLayoutId id="214748368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igging deeper to better understand Earth's interior The Daily The Daily">
            <a:extLst>
              <a:ext uri="{FF2B5EF4-FFF2-40B4-BE49-F238E27FC236}">
                <a16:creationId xmlns:a16="http://schemas.microsoft.com/office/drawing/2014/main" id="{245C887C-6591-17A6-40E8-6AB14238B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915565"/>
            <a:ext cx="9179660" cy="42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1" name="Google Shape;591;p39"/>
          <p:cNvSpPr txBox="1">
            <a:spLocks noGrp="1"/>
          </p:cNvSpPr>
          <p:nvPr>
            <p:ph type="ctrTitle"/>
          </p:nvPr>
        </p:nvSpPr>
        <p:spPr>
          <a:xfrm>
            <a:off x="179512" y="3795886"/>
            <a:ext cx="6408712" cy="16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n>
                  <a:solidFill>
                    <a:schemeClr val="bg2">
                      <a:lumMod val="20000"/>
                      <a:lumOff val="80000"/>
                    </a:schemeClr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General geology</a:t>
            </a:r>
            <a:endParaRPr dirty="0"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592" name="Google Shape;592;p39"/>
          <p:cNvSpPr txBox="1">
            <a:spLocks noGrp="1"/>
          </p:cNvSpPr>
          <p:nvPr>
            <p:ph type="subTitle" idx="1"/>
          </p:nvPr>
        </p:nvSpPr>
        <p:spPr>
          <a:xfrm>
            <a:off x="0" y="18945"/>
            <a:ext cx="9179660" cy="8966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/>
            <a:r>
              <a:rPr lang="en-US" b="1" dirty="0"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Gill Sans Ultra Bold" panose="020B0A02020104020203" pitchFamily="34" charset="0"/>
              </a:rPr>
              <a:t>University of Mosul/ College of Science/ Department of Geology</a:t>
            </a:r>
            <a:endParaRPr b="1" dirty="0">
              <a:effectLst>
                <a:glow rad="101600">
                  <a:srgbClr val="FF0000">
                    <a:alpha val="60000"/>
                  </a:srgbClr>
                </a:glow>
              </a:effectLst>
              <a:latin typeface="Gill Sans Ultra Bold" panose="020B0A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78873" y="1353997"/>
            <a:ext cx="9028773" cy="3787680"/>
            <a:chOff x="875" y="193"/>
            <a:chExt cx="10521" cy="4154"/>
          </a:xfrm>
        </p:grpSpPr>
        <p:pic>
          <p:nvPicPr>
            <p:cNvPr id="4099" name="Picture 3" descr="Conchoidal Fractu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" y="200"/>
              <a:ext cx="2581" cy="4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6042" y="193"/>
              <a:ext cx="2596" cy="410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1" name="Picture 5" descr="Chalcopyrite - Wikiwan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" y="200"/>
              <a:ext cx="2999" cy="4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 descr="Quantcast Galena Cube Intergrowths Galena Cube Intergrowths from Milliken  Mine, Viburnum Trend, Reynolds County, Missouri Collection John Betts -  Fine Minerals Description Barbell-shaped specimen of cubic Galena crystals  fully crystallized on all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" y="200"/>
              <a:ext cx="2237" cy="4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 descr="Copper - Boddington Mine, Boddington, Peel, Western Australia Australia |  Fabre Mineral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2" y="200"/>
              <a:ext cx="2754" cy="4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75" y="3533"/>
              <a:ext cx="627" cy="7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112" y="3495"/>
              <a:ext cx="627" cy="7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10"/>
            <p:cNvSpPr>
              <a:spLocks/>
            </p:cNvSpPr>
            <p:nvPr/>
          </p:nvSpPr>
          <p:spPr bwMode="auto">
            <a:xfrm>
              <a:off x="3112" y="3476"/>
              <a:ext cx="6145" cy="831"/>
            </a:xfrm>
            <a:custGeom>
              <a:avLst/>
              <a:gdLst>
                <a:gd name="T0" fmla="+- 0 3112 3112"/>
                <a:gd name="T1" fmla="*/ T0 w 6145"/>
                <a:gd name="T2" fmla="+- 0 4288 3477"/>
                <a:gd name="T3" fmla="*/ 4288 h 831"/>
                <a:gd name="T4" fmla="+- 0 3738 3112"/>
                <a:gd name="T5" fmla="*/ T4 w 6145"/>
                <a:gd name="T6" fmla="+- 0 4288 3477"/>
                <a:gd name="T7" fmla="*/ 4288 h 831"/>
                <a:gd name="T8" fmla="+- 0 3738 3112"/>
                <a:gd name="T9" fmla="*/ T8 w 6145"/>
                <a:gd name="T10" fmla="+- 0 3496 3477"/>
                <a:gd name="T11" fmla="*/ 3496 h 831"/>
                <a:gd name="T12" fmla="+- 0 3112 3112"/>
                <a:gd name="T13" fmla="*/ T12 w 6145"/>
                <a:gd name="T14" fmla="+- 0 3496 3477"/>
                <a:gd name="T15" fmla="*/ 3496 h 831"/>
                <a:gd name="T16" fmla="+- 0 3112 3112"/>
                <a:gd name="T17" fmla="*/ T16 w 6145"/>
                <a:gd name="T18" fmla="+- 0 4288 3477"/>
                <a:gd name="T19" fmla="*/ 4288 h 831"/>
                <a:gd name="T20" fmla="+- 0 6049 3112"/>
                <a:gd name="T21" fmla="*/ T20 w 6145"/>
                <a:gd name="T22" fmla="+- 0 4269 3477"/>
                <a:gd name="T23" fmla="*/ 4269 h 831"/>
                <a:gd name="T24" fmla="+- 0 6676 3112"/>
                <a:gd name="T25" fmla="*/ T24 w 6145"/>
                <a:gd name="T26" fmla="+- 0 4269 3477"/>
                <a:gd name="T27" fmla="*/ 4269 h 831"/>
                <a:gd name="T28" fmla="+- 0 6676 3112"/>
                <a:gd name="T29" fmla="*/ T28 w 6145"/>
                <a:gd name="T30" fmla="+- 0 3477 3477"/>
                <a:gd name="T31" fmla="*/ 3477 h 831"/>
                <a:gd name="T32" fmla="+- 0 6049 3112"/>
                <a:gd name="T33" fmla="*/ T32 w 6145"/>
                <a:gd name="T34" fmla="+- 0 3477 3477"/>
                <a:gd name="T35" fmla="*/ 3477 h 831"/>
                <a:gd name="T36" fmla="+- 0 6049 3112"/>
                <a:gd name="T37" fmla="*/ T36 w 6145"/>
                <a:gd name="T38" fmla="+- 0 4269 3477"/>
                <a:gd name="T39" fmla="*/ 4269 h 831"/>
                <a:gd name="T40" fmla="+- 0 8631 3112"/>
                <a:gd name="T41" fmla="*/ T40 w 6145"/>
                <a:gd name="T42" fmla="+- 0 4307 3477"/>
                <a:gd name="T43" fmla="*/ 4307 h 831"/>
                <a:gd name="T44" fmla="+- 0 9257 3112"/>
                <a:gd name="T45" fmla="*/ T44 w 6145"/>
                <a:gd name="T46" fmla="+- 0 4307 3477"/>
                <a:gd name="T47" fmla="*/ 4307 h 831"/>
                <a:gd name="T48" fmla="+- 0 9257 3112"/>
                <a:gd name="T49" fmla="*/ T48 w 6145"/>
                <a:gd name="T50" fmla="+- 0 3515 3477"/>
                <a:gd name="T51" fmla="*/ 3515 h 831"/>
                <a:gd name="T52" fmla="+- 0 8631 3112"/>
                <a:gd name="T53" fmla="*/ T52 w 6145"/>
                <a:gd name="T54" fmla="+- 0 3515 3477"/>
                <a:gd name="T55" fmla="*/ 3515 h 831"/>
                <a:gd name="T56" fmla="+- 0 8631 3112"/>
                <a:gd name="T57" fmla="*/ T56 w 6145"/>
                <a:gd name="T58" fmla="+- 0 4307 3477"/>
                <a:gd name="T59" fmla="*/ 4307 h 83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6145" h="831">
                  <a:moveTo>
                    <a:pt x="0" y="811"/>
                  </a:moveTo>
                  <a:lnTo>
                    <a:pt x="626" y="811"/>
                  </a:lnTo>
                  <a:lnTo>
                    <a:pt x="626" y="19"/>
                  </a:lnTo>
                  <a:lnTo>
                    <a:pt x="0" y="19"/>
                  </a:lnTo>
                  <a:lnTo>
                    <a:pt x="0" y="811"/>
                  </a:lnTo>
                  <a:close/>
                  <a:moveTo>
                    <a:pt x="2937" y="792"/>
                  </a:moveTo>
                  <a:lnTo>
                    <a:pt x="3564" y="792"/>
                  </a:lnTo>
                  <a:lnTo>
                    <a:pt x="3564" y="0"/>
                  </a:lnTo>
                  <a:lnTo>
                    <a:pt x="2937" y="0"/>
                  </a:lnTo>
                  <a:lnTo>
                    <a:pt x="2937" y="792"/>
                  </a:lnTo>
                  <a:close/>
                  <a:moveTo>
                    <a:pt x="5519" y="830"/>
                  </a:moveTo>
                  <a:lnTo>
                    <a:pt x="6145" y="830"/>
                  </a:lnTo>
                  <a:lnTo>
                    <a:pt x="6145" y="38"/>
                  </a:lnTo>
                  <a:lnTo>
                    <a:pt x="5519" y="38"/>
                  </a:lnTo>
                  <a:lnTo>
                    <a:pt x="5519" y="83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8649" y="3503"/>
              <a:ext cx="601" cy="7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14288" lvl="0" indent="0" algn="ctr" defTabSz="914400" rtl="0" eaLnBrk="1" fontAlgn="base" latinLnBrk="0" hangingPunct="1">
                <a:lnSpc>
                  <a:spcPct val="100000"/>
                </a:lnSpc>
                <a:spcBef>
                  <a:spcPts val="45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rPr>
                <a:t>c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5775" y="3503"/>
              <a:ext cx="755" cy="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eaLnBrk="1" fontAlgn="base" latinLnBrk="0" hangingPunct="1">
                <a:lnSpc>
                  <a:spcPct val="150000"/>
                </a:lnSpc>
                <a:spcBef>
                  <a:spcPts val="263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875" y="3533"/>
              <a:ext cx="627" cy="79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1588" lvl="0" indent="0" algn="ctr" defTabSz="914400" rtl="0" eaLnBrk="1" fontAlgn="base" latinLnBrk="0" hangingPunct="1">
                <a:lnSpc>
                  <a:spcPct val="100000"/>
                </a:lnSpc>
                <a:spcBef>
                  <a:spcPts val="363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112" y="3495"/>
              <a:ext cx="627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1588" lvl="0" indent="0" algn="ctr" defTabSz="914400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13512" y="53990"/>
            <a:ext cx="9030488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16343F"/>
              </a:buClr>
              <a:buSzPts val="1200"/>
              <a:tabLst>
                <a:tab pos="219075" algn="l"/>
              </a:tabLst>
            </a:pPr>
            <a:r>
              <a:rPr lang="en-US" b="1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a. Irregular</a:t>
            </a:r>
            <a:r>
              <a:rPr lang="en-US" b="1" spc="-15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 </a:t>
            </a:r>
            <a:r>
              <a:rPr lang="en-US" b="1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fracture.</a:t>
            </a:r>
            <a:r>
              <a:rPr lang="en-US" b="1" spc="-15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 </a:t>
            </a:r>
            <a:r>
              <a:rPr lang="en-US" b="1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Such</a:t>
            </a:r>
            <a:r>
              <a:rPr lang="en-US" b="1" spc="-5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 </a:t>
            </a:r>
            <a:r>
              <a:rPr lang="en-US" b="1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as</a:t>
            </a:r>
            <a:r>
              <a:rPr lang="en-US" b="1" spc="-10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 </a:t>
            </a:r>
            <a:r>
              <a:rPr lang="en-US" b="1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most of minerals.</a:t>
            </a:r>
          </a:p>
          <a:p>
            <a:pPr lvl="0">
              <a:spcBef>
                <a:spcPts val="1000"/>
              </a:spcBef>
              <a:buClr>
                <a:srgbClr val="16343F"/>
              </a:buClr>
              <a:buSzPts val="1200"/>
              <a:tabLst>
                <a:tab pos="219075" algn="l"/>
              </a:tabLst>
            </a:pPr>
            <a:r>
              <a:rPr lang="en-US" b="1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b. Conchoidal</a:t>
            </a:r>
            <a:r>
              <a:rPr lang="en-US" b="1" spc="-25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 </a:t>
            </a:r>
            <a:r>
              <a:rPr lang="ar-IQ" b="1" spc="-25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محاري</a:t>
            </a:r>
            <a:r>
              <a:rPr lang="en-US" b="1" spc="-25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 </a:t>
            </a:r>
            <a:r>
              <a:rPr lang="en-US" b="1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fracture.</a:t>
            </a:r>
            <a:r>
              <a:rPr lang="en-US" b="1" spc="-20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 </a:t>
            </a:r>
            <a:r>
              <a:rPr lang="en-US" b="1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Such</a:t>
            </a:r>
            <a:r>
              <a:rPr lang="en-US" b="1" spc="-10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 </a:t>
            </a:r>
            <a:r>
              <a:rPr lang="en-US" b="1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as</a:t>
            </a:r>
            <a:r>
              <a:rPr lang="en-US" b="1" spc="-15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 </a:t>
            </a:r>
            <a:r>
              <a:rPr lang="en-US" b="1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Quartz.</a:t>
            </a:r>
          </a:p>
          <a:p>
            <a:pPr lvl="0">
              <a:spcBef>
                <a:spcPts val="1000"/>
              </a:spcBef>
              <a:buClr>
                <a:srgbClr val="16343F"/>
              </a:buClr>
              <a:buSzPts val="1200"/>
              <a:tabLst>
                <a:tab pos="219075" algn="l"/>
              </a:tabLst>
            </a:pPr>
            <a:r>
              <a:rPr lang="en-US" b="1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c.  Hackly</a:t>
            </a:r>
            <a:r>
              <a:rPr lang="en-US" b="1" spc="-15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 </a:t>
            </a:r>
            <a:r>
              <a:rPr lang="ar-IQ" b="1" spc="-15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مسنن مدبب</a:t>
            </a:r>
            <a:r>
              <a:rPr lang="en-US" b="1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fracture.</a:t>
            </a:r>
            <a:r>
              <a:rPr lang="en-US" b="1" spc="-15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 </a:t>
            </a:r>
            <a:r>
              <a:rPr lang="en-US" b="1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Such</a:t>
            </a:r>
            <a:r>
              <a:rPr lang="en-US" b="1" spc="-15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 </a:t>
            </a:r>
            <a:r>
              <a:rPr lang="en-US" b="1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as</a:t>
            </a:r>
            <a:r>
              <a:rPr lang="en-US" b="1" spc="-10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 </a:t>
            </a:r>
            <a:r>
              <a:rPr lang="en-US" b="1" dirty="0">
                <a:solidFill>
                  <a:srgbClr val="16343F"/>
                </a:solidFill>
                <a:latin typeface="Times New Roman" pitchFamily="18" charset="0"/>
                <a:ea typeface="Calibri"/>
                <a:cs typeface="Times New Roman" pitchFamily="18" charset="0"/>
                <a:sym typeface="Didact Gothic"/>
              </a:rPr>
              <a:t>Copper.</a:t>
            </a:r>
          </a:p>
        </p:txBody>
      </p:sp>
    </p:spTree>
    <p:extLst>
      <p:ext uri="{BB962C8B-B14F-4D97-AF65-F5344CB8AC3E}">
        <p14:creationId xmlns:p14="http://schemas.microsoft.com/office/powerpoint/2010/main" val="1991787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9.jpeg" descr="Mica cleavage | Let&amp;#39;s learn Geology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5976" y="288924"/>
            <a:ext cx="4387200" cy="43710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504" y="217260"/>
            <a:ext cx="4032448" cy="346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 algn="just">
              <a:buClr>
                <a:srgbClr val="16343F"/>
              </a:buClr>
              <a:buSzPts val="1800"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  <a:sym typeface="Didact Gothic"/>
              </a:rPr>
              <a:t>7. Cleavage </a:t>
            </a:r>
            <a:endParaRPr lang="en-US" sz="1600" dirty="0">
              <a:latin typeface="Times New Roman" pitchFamily="18" charset="0"/>
              <a:cs typeface="Times New Roman" pitchFamily="18" charset="0"/>
              <a:sym typeface="Didact Gothic"/>
            </a:endParaRPr>
          </a:p>
          <a:p>
            <a:pPr marL="457200" lvl="0" indent="-342900" algn="just">
              <a:buClr>
                <a:srgbClr val="16343F"/>
              </a:buClr>
              <a:buSzPts val="1800"/>
            </a:pPr>
            <a:r>
              <a:rPr lang="en-US" sz="1600" b="1" dirty="0">
                <a:latin typeface="Times New Roman" pitchFamily="18" charset="0"/>
                <a:cs typeface="Times New Roman" pitchFamily="18" charset="0"/>
                <a:sym typeface="Didact Gothic"/>
              </a:rPr>
              <a:t>Weakness in crystalline structure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sym typeface="Didact Gothic"/>
              </a:rPr>
              <a:t>causes planes of weakness, and the breakage of minerals along such planes is termed cleavage. </a:t>
            </a:r>
          </a:p>
          <a:p>
            <a:pPr marL="457200" lvl="0" indent="-342900" algn="just">
              <a:buClr>
                <a:srgbClr val="16343F"/>
              </a:buClr>
              <a:buSzPts val="1800"/>
            </a:pPr>
            <a:endParaRPr lang="en-US" sz="1600" dirty="0">
              <a:latin typeface="Times New Roman" pitchFamily="18" charset="0"/>
              <a:cs typeface="Times New Roman" pitchFamily="18" charset="0"/>
              <a:sym typeface="Didact Gothic"/>
            </a:endParaRPr>
          </a:p>
          <a:p>
            <a:pPr marR="78105" lvl="0" algn="just">
              <a:lnSpc>
                <a:spcPct val="110000"/>
              </a:lnSpc>
              <a:spcBef>
                <a:spcPts val="195"/>
              </a:spcBef>
              <a:tabLst>
                <a:tab pos="234315" algn="l"/>
              </a:tabLst>
            </a:pPr>
            <a:r>
              <a:rPr lang="en-US" sz="1600" dirty="0">
                <a:latin typeface="Times New Roman" pitchFamily="18" charset="0"/>
                <a:cs typeface="Times New Roman" pitchFamily="18" charset="0"/>
                <a:sym typeface="Didact Gothic"/>
              </a:rPr>
              <a:t>8.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  <a:sym typeface="Didact Gothic"/>
              </a:rPr>
              <a:t>Specific gravity </a:t>
            </a:r>
            <a:r>
              <a:rPr lang="en-US" sz="1600" b="1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It is the ratio of the weight of a mineral to the weight of an equal volume of water. For</a:t>
            </a:r>
            <a:r>
              <a:rPr lang="en-US" sz="1600" spc="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example,</a:t>
            </a:r>
            <a:r>
              <a:rPr lang="en-US" sz="1600" spc="22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the</a:t>
            </a:r>
            <a:r>
              <a:rPr lang="en-US" sz="1600" spc="22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specific</a:t>
            </a:r>
            <a:r>
              <a:rPr lang="en-US" sz="1600" spc="22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gravity</a:t>
            </a:r>
            <a:r>
              <a:rPr lang="en-US" sz="1600" spc="22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of</a:t>
            </a:r>
            <a:r>
              <a:rPr lang="en-US" sz="1600" spc="22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Quartz</a:t>
            </a:r>
            <a:r>
              <a:rPr lang="en-US" sz="1600" spc="23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(2.7)</a:t>
            </a:r>
            <a:r>
              <a:rPr lang="en-US" sz="1600" spc="22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Galena</a:t>
            </a:r>
            <a:r>
              <a:rPr lang="en-US" sz="1600" spc="23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(7.5),</a:t>
            </a:r>
            <a:r>
              <a:rPr lang="en-US" sz="1600" spc="22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and</a:t>
            </a:r>
            <a:r>
              <a:rPr lang="en-US" sz="1600" spc="22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Gold</a:t>
            </a:r>
            <a:r>
              <a:rPr lang="en-US" sz="1600" spc="23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(20).</a:t>
            </a:r>
            <a:r>
              <a:rPr lang="en-US" sz="1600" spc="22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Most</a:t>
            </a:r>
            <a:r>
              <a:rPr lang="en-US" sz="1600" spc="22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common</a:t>
            </a:r>
            <a:r>
              <a:rPr lang="en-US" sz="1600" spc="22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minerals</a:t>
            </a:r>
            <a:r>
              <a:rPr lang="en-US" sz="1600" spc="23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have</a:t>
            </a:r>
            <a:r>
              <a:rPr lang="en-US" sz="1600" spc="22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a</a:t>
            </a:r>
            <a:r>
              <a:rPr lang="en-US" sz="1600" spc="-26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specific</a:t>
            </a:r>
            <a:r>
              <a:rPr lang="en-US" sz="1600" spc="-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gravity of</a:t>
            </a:r>
            <a:r>
              <a:rPr lang="en-US" sz="1600" spc="-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between</a:t>
            </a:r>
            <a:r>
              <a:rPr lang="en-US" sz="1600" spc="1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(2.5</a:t>
            </a:r>
            <a:r>
              <a:rPr lang="en-US" sz="1600" spc="1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en-US" sz="1600" spc="-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60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3).</a:t>
            </a:r>
          </a:p>
          <a:p>
            <a:pPr marL="457200" lvl="0" indent="-342900" algn="just">
              <a:buClr>
                <a:srgbClr val="16343F"/>
              </a:buClr>
              <a:buSzPts val="1800"/>
            </a:pPr>
            <a:endParaRPr lang="en-US" sz="1600" b="1" dirty="0">
              <a:latin typeface="Calibri"/>
              <a:sym typeface="Didact Gothic"/>
            </a:endParaRPr>
          </a:p>
        </p:txBody>
      </p:sp>
    </p:spTree>
    <p:extLst>
      <p:ext uri="{BB962C8B-B14F-4D97-AF65-F5344CB8AC3E}">
        <p14:creationId xmlns:p14="http://schemas.microsoft.com/office/powerpoint/2010/main" val="773644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611560" y="339502"/>
            <a:ext cx="6192688" cy="4032448"/>
          </a:xfrm>
        </p:spPr>
        <p:txBody>
          <a:bodyPr/>
          <a:lstStyle/>
          <a:p>
            <a:pPr lv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OTHER DIAGNOSTIC PROPERTIES :</a:t>
            </a: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Other properties can be used to identify some minerals. For example: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a- Halite tastes salty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b-Talc has a distinctive soapy feel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c- Graphite has a soapy feel and writes on paper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d-Magnetite is magnetic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e-Calcite react with hydrochloric acid (HCL)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f- Sulfur has a distinctive smell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8394E6E-078C-5A69-0EE6-85E0E1B3A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3219822"/>
            <a:ext cx="1146147" cy="1463167"/>
          </a:xfrm>
          <a:prstGeom prst="rect">
            <a:avLst/>
          </a:prstGeom>
        </p:spPr>
      </p:pic>
      <p:cxnSp>
        <p:nvCxnSpPr>
          <p:cNvPr id="4" name="رابط كسهم مستقيم 3">
            <a:extLst>
              <a:ext uri="{FF2B5EF4-FFF2-40B4-BE49-F238E27FC236}">
                <a16:creationId xmlns:a16="http://schemas.microsoft.com/office/drawing/2014/main" id="{13AD6223-12CB-1278-34B7-E2EB73A9BE3B}"/>
              </a:ext>
            </a:extLst>
          </p:cNvPr>
          <p:cNvCxnSpPr>
            <a:cxnSpLocks/>
          </p:cNvCxnSpPr>
          <p:nvPr/>
        </p:nvCxnSpPr>
        <p:spPr>
          <a:xfrm flipV="1">
            <a:off x="3419872" y="3867894"/>
            <a:ext cx="4104456" cy="144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85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357505"/>
            <a:ext cx="6172200" cy="4237118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Mineralogy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Classification of minerals :- </a:t>
            </a:r>
          </a:p>
          <a:p>
            <a:pPr marL="0" indent="0">
              <a:buNone/>
            </a:pP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1-  Native elements group :-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Examples :-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Copper</a:t>
            </a:r>
            <a:r>
              <a:rPr lang="en-US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(Cu) ,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Graphite</a:t>
            </a:r>
            <a:r>
              <a:rPr lang="en-US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(C)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2- Sulfides group :-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Examples :-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Pyrite</a:t>
            </a:r>
            <a:r>
              <a:rPr lang="en-US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(FeS2) 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Galena</a:t>
            </a:r>
            <a:r>
              <a:rPr lang="en-US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PbS</a:t>
            </a:r>
            <a:r>
              <a:rPr lang="en-US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2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3- Sulfates group :-</a:t>
            </a:r>
          </a:p>
          <a:p>
            <a:pPr marL="0" indent="0">
              <a:buNone/>
            </a:pPr>
            <a:r>
              <a:rPr lang="pt-BR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Examples :- 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Gypsum </a:t>
            </a:r>
            <a:r>
              <a:rPr lang="pt-BR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(CaSo4.2H2o) , 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Anhydrite</a:t>
            </a:r>
            <a:r>
              <a:rPr lang="pt-BR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(CaSo4)</a:t>
            </a:r>
          </a:p>
          <a:p>
            <a:pPr marL="0" indent="0">
              <a:buNone/>
            </a:pPr>
            <a:endParaRPr lang="en-US" sz="135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1754184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634" y="303499"/>
            <a:ext cx="6534726" cy="4291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Oxides group :-</a:t>
            </a:r>
          </a:p>
          <a:p>
            <a:pPr marL="0" indent="0">
              <a:buNone/>
            </a:pPr>
            <a:r>
              <a:rPr lang="pt-BR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:- 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Hematite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(Fe2o3) , 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Corundum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(Al2o3)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Carbonates group :-</a:t>
            </a:r>
          </a:p>
          <a:p>
            <a:pPr marL="0" indent="0">
              <a:buNone/>
            </a:pP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:-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(CaCo3) 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Dolomite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(Co3)2)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Halides group :-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Examples :-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Fluorite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(CaF2)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 Silicates group :-</a:t>
            </a:r>
          </a:p>
          <a:p>
            <a:pPr marL="0" indent="0">
              <a:buNone/>
            </a:pP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:-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Quartz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(Sio2) 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Orthoclase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(KAlSi3O8)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598151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4"/>
          </p:nvPr>
        </p:nvSpPr>
        <p:spPr>
          <a:xfrm>
            <a:off x="179512" y="123478"/>
            <a:ext cx="8064563" cy="2664296"/>
          </a:xfrm>
        </p:spPr>
        <p:txBody>
          <a:bodyPr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Minerals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  <a:r>
              <a:rPr lang="en-US" dirty="0"/>
              <a:t> </a:t>
            </a:r>
          </a:p>
          <a:p>
            <a:pPr algn="l"/>
            <a:r>
              <a:rPr lang="en-US" b="1" dirty="0">
                <a:solidFill>
                  <a:srgbClr val="FF0000"/>
                </a:solidFill>
              </a:rPr>
              <a:t>       Minerals are naturally occurring inorganic solid substances and they have unique crystal structures and definite chemical compositions.</a:t>
            </a:r>
          </a:p>
          <a:p>
            <a:pPr algn="l"/>
            <a:r>
              <a:rPr lang="en-US" b="1" u="sng" dirty="0"/>
              <a:t>A mineral must have all of the following characteristics: </a:t>
            </a:r>
            <a:r>
              <a:rPr lang="ar-SA" b="1" u="sng" dirty="0">
                <a:cs typeface="+mn-cs"/>
              </a:rPr>
              <a:t>صفات المعادن</a:t>
            </a:r>
            <a:endParaRPr lang="en-US" b="1" u="sng" dirty="0">
              <a:cs typeface="+mn-cs"/>
            </a:endParaRPr>
          </a:p>
          <a:p>
            <a:pPr algn="l"/>
            <a:r>
              <a:rPr lang="en-US" dirty="0"/>
              <a:t>1. Must be naturally occurring (not man‐made)</a:t>
            </a:r>
          </a:p>
          <a:p>
            <a:pPr algn="l"/>
            <a:r>
              <a:rPr lang="en-US" dirty="0"/>
              <a:t>2. Must be a solid (not liquid or gas) without </a:t>
            </a:r>
            <a:r>
              <a:rPr lang="en-US" b="1" u="sng" dirty="0"/>
              <a:t>Mercury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3. Must have chemical composition</a:t>
            </a:r>
          </a:p>
          <a:p>
            <a:pPr algn="l"/>
            <a:r>
              <a:rPr lang="en-US" dirty="0"/>
              <a:t>4. Must be inorganic</a:t>
            </a:r>
          </a:p>
          <a:p>
            <a:pPr algn="l"/>
            <a:r>
              <a:rPr lang="en-US" dirty="0"/>
              <a:t>5. Must have a crystalline structure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3361" y="307580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16343F"/>
                </a:solidFill>
                <a:latin typeface="Times New Roman" pitchFamily="18" charset="0"/>
                <a:cs typeface="Times New Roman" pitchFamily="18" charset="0"/>
                <a:sym typeface="Didact Gothic"/>
              </a:rPr>
              <a:t> There are nearly 3500 minerals available on earth. Out of this, about 20 are common minerals. Minerals may be composed of a single element or a combination of elements. Minerals composed of more than one element are bound together by electrical bonding.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6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7717500" cy="2088232"/>
          </a:xfrm>
        </p:spPr>
        <p:txBody>
          <a:bodyPr/>
          <a:lstStyle/>
          <a:p>
            <a:pPr algn="l"/>
            <a:r>
              <a:rPr lang="en-US" sz="1600" b="1" u="sng" dirty="0">
                <a:latin typeface="Times New Roman" pitchFamily="18" charset="0"/>
                <a:cs typeface="Times New Roman" pitchFamily="18" charset="0"/>
              </a:rPr>
              <a:t>Formation of Minerals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The minerals form when atoms bond together in a crystalline arrangement.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The ways for the formation of minerals are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1) Precipitation directly from a water solution with a temperature change. 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2) Crystallization from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magma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with a temperature change.</a:t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3) Biological precipitation.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107504" y="1779662"/>
            <a:ext cx="7597352" cy="1786564"/>
          </a:xfrm>
        </p:spPr>
        <p:txBody>
          <a:bodyPr/>
          <a:lstStyle/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Minerals properties:</a:t>
            </a:r>
          </a:p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Minerals are distinguished by various chemical and physical properties. </a:t>
            </a:r>
          </a:p>
          <a:p>
            <a:pPr algn="r"/>
            <a:r>
              <a:rPr lang="ar-IQ" dirty="0">
                <a:latin typeface="Times New Roman" pitchFamily="18" charset="0"/>
                <a:cs typeface="Times New Roman" pitchFamily="18" charset="0"/>
              </a:rPr>
              <a:t>تتميز المعادن بخصائص كيميائية وفيزيائية مختلفة.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Differences in chemical composition and crystal structure distinguish various species, and they are influenced by the mineral's geological environment of formation.</a:t>
            </a:r>
          </a:p>
          <a:p>
            <a:pPr algn="r"/>
            <a:r>
              <a:rPr lang="ar-IQ" dirty="0">
                <a:latin typeface="Times New Roman" pitchFamily="18" charset="0"/>
                <a:cs typeface="Times New Roman" pitchFamily="18" charset="0"/>
              </a:rPr>
              <a:t>الاختلافات في التركيب الكيميائي والبنية البلورية تميز الأنواع المختلفة ، وتتأثر بالبيئة الجيولوجية للمعدن.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Changes in a rock mass's temperature, pressure, or bulk composition cause changes in its minerals.</a:t>
            </a:r>
          </a:p>
          <a:p>
            <a:pPr algn="r"/>
            <a:r>
              <a:rPr lang="ar-IQ" dirty="0">
                <a:latin typeface="Times New Roman" pitchFamily="18" charset="0"/>
                <a:cs typeface="Times New Roman" pitchFamily="18" charset="0"/>
              </a:rPr>
              <a:t>تؤدي التغيرات في درجة حرارة كتلة الصخور أو ضغطها أو تركيبها الكتلي إلى تغيرات في معادنها.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78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251520" y="195486"/>
            <a:ext cx="8784976" cy="1512168"/>
          </a:xfrm>
        </p:spPr>
        <p:txBody>
          <a:bodyPr/>
          <a:lstStyle/>
          <a:p>
            <a:pPr algn="just"/>
            <a:r>
              <a:rPr lang="en-US" sz="2400" b="1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A- Chemical properties:</a:t>
            </a:r>
          </a:p>
          <a:p>
            <a:pPr marL="115888" indent="400050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Some minerals consist of one element, such as gold (Au), graphite (C), and sulfur (S). Some of the other minerals components of the union of two elements such as quartz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SiO2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and magnetite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Fe3O4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While most of the minerals in natural components of the union of three elements or more such as calcite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CaCO3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and olivine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MgFe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2SiO4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>
          <a:xfrm>
            <a:off x="323528" y="1802542"/>
            <a:ext cx="8712968" cy="3312368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B- Physical Properties: </a:t>
            </a:r>
          </a:p>
          <a:p>
            <a:pPr algn="l"/>
            <a:r>
              <a:rPr lang="en-US" sz="20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US" sz="20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457200" algn="l"/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color of a mineral is a physical property that is easy to observe. for example, the color of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sulfur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 yellow, and the color of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magnetite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 black. </a:t>
            </a:r>
          </a:p>
          <a:p>
            <a:pPr algn="l"/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Streak </a:t>
            </a:r>
          </a:p>
          <a:p>
            <a:pPr algn="l"/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is the color of a mineral in its powdered form For example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hematite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has a reddish‐brown streak. </a:t>
            </a:r>
          </a:p>
        </p:txBody>
      </p:sp>
    </p:spTree>
    <p:extLst>
      <p:ext uri="{BB962C8B-B14F-4D97-AF65-F5344CB8AC3E}">
        <p14:creationId xmlns:p14="http://schemas.microsoft.com/office/powerpoint/2010/main" val="3672797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367644" y="652732"/>
            <a:ext cx="6408712" cy="4367758"/>
            <a:chOff x="2025" y="217"/>
            <a:chExt cx="8190" cy="462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0" y="232"/>
              <a:ext cx="8160" cy="4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032" y="224"/>
              <a:ext cx="8175" cy="46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5576" y="12347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Some minerals have distinctive colors. (a) </a:t>
            </a:r>
            <a:r>
              <a:rPr lang="en-US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</a:rPr>
              <a:t>Pyrite yellow</a:t>
            </a:r>
            <a:r>
              <a:rPr lang="en-US" b="1" dirty="0"/>
              <a:t>. </a:t>
            </a:r>
            <a:r>
              <a:rPr lang="en-US" b="1" dirty="0">
                <a:solidFill>
                  <a:srgbClr val="00B050"/>
                </a:solidFill>
              </a:rPr>
              <a:t>(b) Malachite green</a:t>
            </a:r>
            <a:r>
              <a:rPr lang="en-US" b="1" dirty="0"/>
              <a:t>. (c)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Graphite dark- grey</a:t>
            </a:r>
            <a:r>
              <a:rPr lang="en-US" b="1" dirty="0"/>
              <a:t>. (d)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Sulfur yellow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333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59" y="123478"/>
            <a:ext cx="8129119" cy="873286"/>
          </a:xfrm>
        </p:spPr>
        <p:txBody>
          <a:bodyPr/>
          <a:lstStyle/>
          <a:p>
            <a:pPr algn="l"/>
            <a:r>
              <a:rPr lang="en-US" sz="1400" b="1" dirty="0">
                <a:latin typeface="+mn-lt"/>
              </a:rPr>
              <a:t>The streak of a mineral is the color of its powder and may be quite different from that of a mineral (a)	Bronze yellow 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pyrite</a:t>
            </a:r>
            <a:r>
              <a:rPr lang="en-US" sz="1400" b="1" dirty="0">
                <a:latin typeface="+mn-lt"/>
              </a:rPr>
              <a:t> gives a black streak, (c) black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magnetite</a:t>
            </a:r>
            <a:r>
              <a:rPr lang="en-US" sz="1400" b="1" dirty="0">
                <a:latin typeface="+mn-lt"/>
              </a:rPr>
              <a:t> gives a black streak</a:t>
            </a:r>
            <a:br>
              <a:rPr lang="en-US" sz="1400" b="1" dirty="0">
                <a:latin typeface="+mn-lt"/>
              </a:rPr>
            </a:br>
            <a:endParaRPr lang="en-US" sz="1400" b="1" dirty="0">
              <a:latin typeface="+mn-lt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323528" y="987574"/>
            <a:ext cx="8424936" cy="3744416"/>
            <a:chOff x="3014" y="176"/>
            <a:chExt cx="7575" cy="285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" y="190"/>
              <a:ext cx="3758" cy="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6809" y="183"/>
              <a:ext cx="3773" cy="28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9" y="190"/>
              <a:ext cx="3788" cy="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021" y="183"/>
              <a:ext cx="3803" cy="28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1193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3"/>
          </p:nvPr>
        </p:nvSpPr>
        <p:spPr>
          <a:xfrm>
            <a:off x="179512" y="123478"/>
            <a:ext cx="8784976" cy="1584176"/>
          </a:xfrm>
        </p:spPr>
        <p:txBody>
          <a:bodyPr/>
          <a:lstStyle/>
          <a:p>
            <a:pPr lvl="0" algn="l">
              <a:buClr>
                <a:srgbClr val="16343F"/>
              </a:buClr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Luster </a:t>
            </a:r>
          </a:p>
          <a:p>
            <a:pPr lvl="0" algn="l">
              <a:buClr>
                <a:srgbClr val="16343F"/>
              </a:buClr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Luster refers to the general appearance of a mineral surface to reflected light. there are two general types of luster :</a:t>
            </a:r>
          </a:p>
          <a:p>
            <a:pPr lvl="0" algn="l">
              <a:buClr>
                <a:srgbClr val="16343F"/>
              </a:buClr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•Metallic </a:t>
            </a:r>
          </a:p>
          <a:p>
            <a:pPr lvl="0" algn="l">
              <a:buClr>
                <a:srgbClr val="16343F"/>
              </a:buClr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Looks shiny </a:t>
            </a:r>
            <a:r>
              <a:rPr lang="ar-IQ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لامع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like metal. For example metallic minerals such as gold and silver </a:t>
            </a:r>
          </a:p>
          <a:p>
            <a:pPr lvl="0" algn="l">
              <a:buClr>
                <a:srgbClr val="16343F"/>
              </a:buClr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•Non‐metallic </a:t>
            </a:r>
          </a:p>
          <a:p>
            <a:pPr lvl="0" algn="l">
              <a:buClr>
                <a:srgbClr val="16343F"/>
              </a:buClr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non‐dark or transparent minerals, this type contains most minerals, for example: </a:t>
            </a:r>
          </a:p>
          <a:p>
            <a:pPr lvl="0" algn="l">
              <a:buClr>
                <a:srgbClr val="16343F"/>
              </a:buClr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Adamantine</a:t>
            </a:r>
            <a:r>
              <a:rPr lang="ar-IQ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ماسي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such as in diamond and zircon, Vitreous luster</a:t>
            </a:r>
            <a:r>
              <a:rPr lang="ar-IQ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زجاجي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such as in Quartz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>
          <a:xfrm>
            <a:off x="107504" y="2355726"/>
            <a:ext cx="8856984" cy="1210500"/>
          </a:xfrm>
        </p:spPr>
        <p:txBody>
          <a:bodyPr/>
          <a:lstStyle/>
          <a:p>
            <a:pPr lvl="0" algn="l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4. Transparency 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ability of light to pass through the mineral. It can be divided into several types: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 A- Transparent. such as quartz mineral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 B- Translucent. such as opal mineral</a:t>
            </a:r>
          </a:p>
          <a:p>
            <a:pPr algn="l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 C- Opaque</a:t>
            </a:r>
            <a:r>
              <a:rPr lang="ar-IQ" dirty="0">
                <a:latin typeface="Times New Roman" pitchFamily="18" charset="0"/>
                <a:cs typeface="Times New Roman" pitchFamily="18" charset="0"/>
              </a:rPr>
              <a:t> معتم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such as galena mineral</a:t>
            </a:r>
          </a:p>
          <a:p>
            <a:pPr algn="l">
              <a:lnSpc>
                <a:spcPct val="150000"/>
              </a:lnSpc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26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4"/>
          </p:nvPr>
        </p:nvSpPr>
        <p:spPr>
          <a:xfrm>
            <a:off x="179512" y="123478"/>
            <a:ext cx="8856984" cy="720080"/>
          </a:xfrm>
        </p:spPr>
        <p:txBody>
          <a:bodyPr/>
          <a:lstStyle/>
          <a:p>
            <a:pPr algn="l"/>
            <a:r>
              <a:rPr lang="en-US" sz="1400" b="1" dirty="0">
                <a:latin typeface="+mj-lt"/>
              </a:rPr>
              <a:t>Types of luster. (a) Minerals have the appearance of metal and is said to have a </a:t>
            </a:r>
            <a:r>
              <a:rPr lang="en-US" sz="1400" b="1" u="sng" dirty="0">
                <a:latin typeface="+mj-lt"/>
              </a:rPr>
              <a:t>metallic</a:t>
            </a:r>
            <a:r>
              <a:rPr lang="en-US" sz="1400" b="1" dirty="0">
                <a:latin typeface="+mj-lt"/>
              </a:rPr>
              <a:t> luster. </a:t>
            </a:r>
          </a:p>
          <a:p>
            <a:pPr algn="l"/>
            <a:r>
              <a:rPr lang="en-US" sz="1400" b="1" dirty="0">
                <a:latin typeface="+mj-lt"/>
              </a:rPr>
              <a:t>(b) Minerals have </a:t>
            </a:r>
            <a:r>
              <a:rPr lang="en-US" sz="1400" b="1" u="sng" dirty="0">
                <a:latin typeface="+mj-lt"/>
              </a:rPr>
              <a:t>nonmetallic</a:t>
            </a:r>
            <a:r>
              <a:rPr lang="en-US" sz="1400" b="1" dirty="0">
                <a:latin typeface="+mj-lt"/>
              </a:rPr>
              <a:t> luster.</a:t>
            </a:r>
            <a:endParaRPr lang="en-US" sz="1400" dirty="0">
              <a:latin typeface="+mj-lt"/>
            </a:endParaRPr>
          </a:p>
        </p:txBody>
      </p:sp>
      <p:pic>
        <p:nvPicPr>
          <p:cNvPr id="7" name="image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9582"/>
            <a:ext cx="9144000" cy="40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97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6"/>
          </p:nvPr>
        </p:nvSpPr>
        <p:spPr>
          <a:xfrm>
            <a:off x="107504" y="3003798"/>
            <a:ext cx="2667531" cy="1872208"/>
          </a:xfrm>
        </p:spPr>
        <p:txBody>
          <a:bodyPr/>
          <a:lstStyle/>
          <a:p>
            <a:pPr rtl="1"/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b="1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Fracture</a:t>
            </a:r>
            <a:r>
              <a:rPr lang="en-US" b="1" spc="12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en-US" b="1" spc="5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It</a:t>
            </a:r>
            <a:r>
              <a:rPr lang="en-US" spc="5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is</a:t>
            </a:r>
            <a:r>
              <a:rPr lang="en-US" spc="5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mineral</a:t>
            </a:r>
            <a:r>
              <a:rPr lang="en-US" spc="5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breakage</a:t>
            </a:r>
            <a:r>
              <a:rPr lang="en-US" spc="5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along</a:t>
            </a:r>
            <a:r>
              <a:rPr lang="en-US" spc="5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irregular</a:t>
            </a:r>
            <a:r>
              <a:rPr lang="en-US" spc="5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surfaces,</a:t>
            </a:r>
            <a:r>
              <a:rPr lang="en-US" spc="5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indicating</a:t>
            </a:r>
            <a:r>
              <a:rPr lang="en-US" spc="5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that</a:t>
            </a:r>
            <a:r>
              <a:rPr lang="en-US" spc="5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planes</a:t>
            </a:r>
            <a:r>
              <a:rPr lang="en-US" spc="5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of</a:t>
            </a:r>
            <a:r>
              <a:rPr lang="en-US" spc="6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weakness</a:t>
            </a:r>
            <a:r>
              <a:rPr lang="en-US" spc="5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are</a:t>
            </a:r>
            <a:r>
              <a:rPr lang="en-US" spc="5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absent.</a:t>
            </a:r>
            <a:r>
              <a:rPr lang="en-US" spc="5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It</a:t>
            </a:r>
            <a:r>
              <a:rPr lang="en-US" spc="-26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can be</a:t>
            </a:r>
            <a:r>
              <a:rPr lang="en-US" spc="-10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divided into</a:t>
            </a:r>
            <a:r>
              <a:rPr lang="en-US" spc="5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dirty="0"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/>
                <a:cs typeface="Times New Roman" pitchFamily="18" charset="0"/>
              </a:rPr>
              <a:t>several types: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5486"/>
            <a:ext cx="3755132" cy="444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054" y="123478"/>
            <a:ext cx="260727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5. Hardness  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One of the essential diagnostic</a:t>
            </a:r>
            <a:r>
              <a:rPr lang="ar-IQ" sz="1600" dirty="0">
                <a:latin typeface="Times New Roman" pitchFamily="18" charset="0"/>
                <a:cs typeface="Times New Roman" pitchFamily="18" charset="0"/>
              </a:rPr>
              <a:t>تشخيص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properties of a mineral is hardness. It is determined with the Mohs hardness scale. Mohs scale is Defined by ten indicators, a mineral with a higher index scratches those below it. The Mohs scale ranges from talc to diamond.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0A549C9-0FC5-C234-C5AE-03246F158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831" y="0"/>
            <a:ext cx="62001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96470"/>
      </p:ext>
    </p:extLst>
  </p:cSld>
  <p:clrMapOvr>
    <a:masterClrMapping/>
  </p:clrMapOvr>
</p:sld>
</file>

<file path=ppt/theme/theme1.xml><?xml version="1.0" encoding="utf-8"?>
<a:theme xmlns:a="http://schemas.openxmlformats.org/drawingml/2006/main" name=" Science Subject for Elementary - 2nd Grade: Earth Science by Slidesgo ">
  <a:themeElements>
    <a:clrScheme name="Simple Light">
      <a:dk1>
        <a:srgbClr val="16343F"/>
      </a:dk1>
      <a:lt1>
        <a:srgbClr val="FFFFFF"/>
      </a:lt1>
      <a:dk2>
        <a:srgbClr val="81B9C3"/>
      </a:dk2>
      <a:lt2>
        <a:srgbClr val="E2855A"/>
      </a:lt2>
      <a:accent1>
        <a:srgbClr val="5B484A"/>
      </a:accent1>
      <a:accent2>
        <a:srgbClr val="F7B267"/>
      </a:accent2>
      <a:accent3>
        <a:srgbClr val="88715F"/>
      </a:accent3>
      <a:accent4>
        <a:srgbClr val="BAAA86"/>
      </a:accent4>
      <a:accent5>
        <a:srgbClr val="F1CD91"/>
      </a:accent5>
      <a:accent6>
        <a:srgbClr val="92A762"/>
      </a:accent6>
      <a:hlink>
        <a:srgbClr val="16343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29627</TotalTime>
  <Words>1039</Words>
  <Application>Microsoft Office PowerPoint</Application>
  <PresentationFormat>عرض على الشاشة (16:9)</PresentationFormat>
  <Paragraphs>94</Paragraphs>
  <Slides>14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Didact Gothic</vt:lpstr>
      <vt:lpstr>Gill Sans Ultra Bold</vt:lpstr>
      <vt:lpstr>Times New Roman</vt:lpstr>
      <vt:lpstr>Arial</vt:lpstr>
      <vt:lpstr>Lilita One</vt:lpstr>
      <vt:lpstr>Calibri</vt:lpstr>
      <vt:lpstr> Science Subject for Elementary - 2nd Grade: Earth Science by Slidesgo </vt:lpstr>
      <vt:lpstr>General geology</vt:lpstr>
      <vt:lpstr>عرض تقديمي في PowerPoint</vt:lpstr>
      <vt:lpstr>Formation of Minerals  The minerals form when atoms bond together in a crystalline arrangement.  The ways for the formation of minerals are: 1) Precipitation directly from a water solution with a temperature change.  2) Crystallization from magma with a temperature change. 3) Biological precipitation.</vt:lpstr>
      <vt:lpstr>عرض تقديمي في PowerPoint</vt:lpstr>
      <vt:lpstr>عرض تقديمي في PowerPoint</vt:lpstr>
      <vt:lpstr>The streak of a mineral is the color of its powder and may be quite different from that of a mineral (a) Bronze yellow pyrite gives a black streak, (c) black magnetite gives a black streak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Typse of Rocks</dc:title>
  <dc:creator>mohammed muwafaq</dc:creator>
  <cp:lastModifiedBy>falah geology</cp:lastModifiedBy>
  <cp:revision>240</cp:revision>
  <cp:lastPrinted>2022-12-10T16:06:10Z</cp:lastPrinted>
  <dcterms:modified xsi:type="dcterms:W3CDTF">2024-03-11T13:46:04Z</dcterms:modified>
</cp:coreProperties>
</file>