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5AB72-C611-445D-856F-D9612335B961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C24B2-0BF2-42BE-B47D-3C08C37AC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117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5AB72-C611-445D-856F-D9612335B961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C24B2-0BF2-42BE-B47D-3C08C37AC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150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5AB72-C611-445D-856F-D9612335B961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C24B2-0BF2-42BE-B47D-3C08C37AC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970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5AB72-C611-445D-856F-D9612335B961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C24B2-0BF2-42BE-B47D-3C08C37AC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268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5AB72-C611-445D-856F-D9612335B961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C24B2-0BF2-42BE-B47D-3C08C37AC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028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5AB72-C611-445D-856F-D9612335B961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C24B2-0BF2-42BE-B47D-3C08C37AC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105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5AB72-C611-445D-856F-D9612335B961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C24B2-0BF2-42BE-B47D-3C08C37AC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400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5AB72-C611-445D-856F-D9612335B961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C24B2-0BF2-42BE-B47D-3C08C37AC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055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5AB72-C611-445D-856F-D9612335B961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C24B2-0BF2-42BE-B47D-3C08C37AC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787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5AB72-C611-445D-856F-D9612335B961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C24B2-0BF2-42BE-B47D-3C08C37AC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041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5AB72-C611-445D-856F-D9612335B961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C24B2-0BF2-42BE-B47D-3C08C37AC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294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5AB72-C611-445D-856F-D9612335B961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C24B2-0BF2-42BE-B47D-3C08C37AC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923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20888"/>
            <a:ext cx="7665293" cy="2942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187624" y="40432"/>
            <a:ext cx="6408712" cy="23042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INVERTEBRATE</a:t>
            </a:r>
          </a:p>
          <a:p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Bryozoa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Phylum </a:t>
            </a:r>
            <a:b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(LEC. 5)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2009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image.slidesharecdn.com/paleoiiithebryozoathebrachiopoda-191026035151/95/materi-avertebrata-paleoiiithe-bryozoa-the-brachiopoda-please-visit-wwwmelekperikanancom-9-638.jpg?cb=158161157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417"/>
            <a:ext cx="8820472" cy="6622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7807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361040" cy="7028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2295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856984" cy="6649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4829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76" y="188640"/>
            <a:ext cx="9164176" cy="6880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16198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89315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image.slidesharecdn.com/paleoiiithebryozoathebrachiopoda-191026035151/95/materi-avertebrata-paleoiiithe-bryozoa-the-brachiopoda-please-visit-wwwmelekperikanancom-15-638.jpg?cb=158161157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64" y="0"/>
            <a:ext cx="9071560" cy="6810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92979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024"/>
            <a:ext cx="8964488" cy="6730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33061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23999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4488" cy="6730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07099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35"/>
            <a:ext cx="9252520" cy="6946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3814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63875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79582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1187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0" y="116632"/>
            <a:ext cx="9011736" cy="6765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5397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16" y="193433"/>
            <a:ext cx="8856984" cy="6649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8031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2"/>
            <a:ext cx="8964488" cy="6730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6318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9113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8676456" cy="6514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7274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0" y="0"/>
            <a:ext cx="9002216" cy="6758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2872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2272"/>
            <a:ext cx="9252520" cy="6946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3602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3</Words>
  <Application>Microsoft Office PowerPoint</Application>
  <PresentationFormat>عرض على الشاشة (3:4)‏</PresentationFormat>
  <Paragraphs>2</Paragraphs>
  <Slides>21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21</vt:i4>
      </vt:variant>
    </vt:vector>
  </HeadingPairs>
  <TitlesOfParts>
    <vt:vector size="22" baseType="lpstr"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Enjoy My Fine Releases.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DR.Ahmed Saker 2o1O</dc:creator>
  <cp:lastModifiedBy>LENOVO</cp:lastModifiedBy>
  <cp:revision>3</cp:revision>
  <dcterms:created xsi:type="dcterms:W3CDTF">2020-04-12T21:21:53Z</dcterms:created>
  <dcterms:modified xsi:type="dcterms:W3CDTF">2025-02-26T21:16:42Z</dcterms:modified>
</cp:coreProperties>
</file>