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9072-744F-4E51-951F-6E848C3F93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1D5E-6F72-4BCC-9521-04B5D83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5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9072-744F-4E51-951F-6E848C3F93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1D5E-6F72-4BCC-9521-04B5D83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6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9072-744F-4E51-951F-6E848C3F93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1D5E-6F72-4BCC-9521-04B5D83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9072-744F-4E51-951F-6E848C3F93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1D5E-6F72-4BCC-9521-04B5D83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0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9072-744F-4E51-951F-6E848C3F93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1D5E-6F72-4BCC-9521-04B5D83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9072-744F-4E51-951F-6E848C3F93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1D5E-6F72-4BCC-9521-04B5D83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2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9072-744F-4E51-951F-6E848C3F93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1D5E-6F72-4BCC-9521-04B5D83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5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9072-744F-4E51-951F-6E848C3F93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1D5E-6F72-4BCC-9521-04B5D83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4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9072-744F-4E51-951F-6E848C3F93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1D5E-6F72-4BCC-9521-04B5D83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3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9072-744F-4E51-951F-6E848C3F93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1D5E-6F72-4BCC-9521-04B5D83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9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9072-744F-4E51-951F-6E848C3F93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1D5E-6F72-4BCC-9521-04B5D83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7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19072-744F-4E51-951F-6E848C3F930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61D5E-6F72-4BCC-9521-04B5D8369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6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2708920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Arthropoda</a:t>
            </a:r>
            <a:r>
              <a:rPr lang="en-US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ar-IQ" sz="54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TRILOBITA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620688"/>
            <a:ext cx="655272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د.نسرين مال الله عزيز</a:t>
            </a:r>
          </a:p>
          <a:p>
            <a:pPr algn="ctr"/>
            <a:r>
              <a:rPr lang="ar-IQ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كلية العلوم – قسم علوم الارض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1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80" y="0"/>
            <a:ext cx="9170680" cy="688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21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86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51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243"/>
            <a:ext cx="9087513" cy="682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05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94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" y="0"/>
            <a:ext cx="9130640" cy="685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3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28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" y="28208"/>
            <a:ext cx="9122256" cy="68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71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7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22488"/>
            <a:ext cx="9118848" cy="684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66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34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</Words>
  <Application>Microsoft Office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DR.Ahmed Saker 2o1O</cp:lastModifiedBy>
  <cp:revision>3</cp:revision>
  <dcterms:created xsi:type="dcterms:W3CDTF">2020-04-20T00:07:06Z</dcterms:created>
  <dcterms:modified xsi:type="dcterms:W3CDTF">2020-04-20T00:38:14Z</dcterms:modified>
</cp:coreProperties>
</file>