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47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725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172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144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706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407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790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883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917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06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79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9029-8E55-4267-9827-46D61656D796}" type="datetimeFigureOut">
              <a:rPr lang="ar-IQ" smtClean="0"/>
              <a:t>11/10/1442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8B75-E891-422C-92DB-45644467A9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19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352928" cy="5904656"/>
          </a:xfrm>
        </p:spPr>
        <p:txBody>
          <a:bodyPr>
            <a:normAutofit lnSpcReduction="10000"/>
          </a:bodyPr>
          <a:lstStyle/>
          <a:p>
            <a:pPr marL="88900" algn="just" rtl="0"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Exploration stages of Economic minerals deposits (nonmetallic ores)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24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ts val="1010"/>
              </a:lnSpc>
              <a:spcAft>
                <a:spcPts val="0"/>
              </a:spcAft>
            </a:pPr>
            <a:r>
              <a:rPr lang="en-US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200" dirty="0">
              <a:solidFill>
                <a:schemeClr val="tx1"/>
              </a:solidFill>
              <a:ea typeface="Calibri"/>
              <a:cs typeface="Arial"/>
            </a:endParaRPr>
          </a:p>
          <a:p>
            <a:pPr marR="12700" indent="91440" algn="just" rtl="0">
              <a:lnSpc>
                <a:spcPct val="111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The mineral deposits ores can be described as concentrated accumulations of ore minerals or industrial minerals and rocks in sufficient quantity as to be capable of economic extraction.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745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The exploration of mineral deposits falls into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four stages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935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1-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Locate the deposits and geological studies.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195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marR="12700" indent="-227965" algn="just" rtl="0">
              <a:lnSpc>
                <a:spcPct val="103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2-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Evaluation of mineral deposits and Estimation of their reserve, then studying the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Technical and Economic Feasibility of exploitation these deposits.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65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3-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Mining and Extraction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open-pit &amp; underground mining methods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).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14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4-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Processing of treatment and beneficiation.</a:t>
            </a:r>
            <a:endParaRPr lang="en-US" sz="2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5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pPr marL="0" indent="0" algn="just" rtl="0"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Mining operations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015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 smtClean="0">
              <a:ea typeface="Calibri"/>
              <a:cs typeface="Arial"/>
            </a:endParaRPr>
          </a:p>
          <a:p>
            <a:pPr indent="0" algn="just" rtl="0">
              <a:lnSpc>
                <a:spcPct val="10500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Minerals may be mined and processed for more than one purpose. The mineral may be a metal ore, when it is used to prepare the metal, as when bauxite (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hydrated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aluminium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 oxide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) is used to make </a:t>
            </a:r>
            <a:r>
              <a:rPr lang="en-US" sz="2400" dirty="0" err="1" smtClean="0">
                <a:effectLst/>
                <a:latin typeface="Times New Roman"/>
                <a:ea typeface="Times New Roman"/>
                <a:cs typeface="Arial"/>
              </a:rPr>
              <a:t>aluminium</a:t>
            </a: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. The mineral is classified as a nonmetallic ore when bauxite is used to make material for refractory bricks or abrasives.</a:t>
            </a:r>
            <a:endParaRPr lang="en-US" sz="2400" dirty="0" smtClean="0">
              <a:ea typeface="Calibri"/>
              <a:cs typeface="Arial"/>
            </a:endParaRPr>
          </a:p>
          <a:p>
            <a:pPr marL="0" indent="0" algn="just" rtl="0">
              <a:lnSpc>
                <a:spcPts val="94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0" marR="12700" indent="0" algn="just" rtl="0">
              <a:lnSpc>
                <a:spcPct val="102000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Mining is the process of extracting minerals of economic value from the earth’s crust for the benefit of mankind.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lnSpc>
                <a:spcPts val="905"/>
              </a:lnSpc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sz="2400" dirty="0" smtClean="0">
                <a:effectLst/>
                <a:latin typeface="Times New Roman"/>
                <a:ea typeface="Times New Roman"/>
                <a:cs typeface="Arial"/>
              </a:rPr>
              <a:t>A mine is an excavation made in the earth for the purpose of extracting useful minerals.</a:t>
            </a:r>
            <a:endParaRPr lang="en-US" sz="2400" dirty="0">
              <a:ea typeface="Calibri"/>
              <a:cs typeface="Arial"/>
            </a:endParaRPr>
          </a:p>
          <a:p>
            <a:pPr algn="just" rtl="0"/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7264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The </a:t>
            </a: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four main classes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of mining operations (Gregory, 1980):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015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457200" marR="101600" indent="-227965" algn="just" rtl="0">
              <a:lnSpc>
                <a:spcPct val="103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1- Underground mining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: (ore is far from surface &amp; the covered rocks are hard &amp; thick) </a:t>
            </a:r>
          </a:p>
          <a:p>
            <a:pPr marL="457200" marR="101600" indent="-227965" algn="just" rtl="0">
              <a:lnSpc>
                <a:spcPct val="103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Near vertical vein deposits,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6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4572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Horizontal bedded deposits (</a:t>
            </a: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metals, nonmetals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95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457200" marR="12700" indent="-227965" algn="just" rtl="0">
              <a:lnSpc>
                <a:spcPct val="104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2- Surface (open-pit) mining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: (ore is near from surface, the covered rocks are soft &amp; thin) </a:t>
            </a:r>
          </a:p>
          <a:p>
            <a:pPr marL="457200" marR="12700" indent="-227965" algn="just" rtl="0">
              <a:lnSpc>
                <a:spcPct val="104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Quarrying of construction (building) stones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5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457200" algn="just" rt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Mining of metals &amp; nonmetals</a:t>
            </a:r>
            <a:endParaRPr lang="en-US" sz="1600" dirty="0"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3023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228600" algn="just" rtl="0"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3- Alluvial mining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: (for alluvial deposits &amp; heavy minerals)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457200"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 Beach dunes, Stream beds &amp; terraces</a:t>
            </a:r>
            <a:endParaRPr lang="en-US" sz="1800" dirty="0">
              <a:ea typeface="Calibri"/>
              <a:cs typeface="Arial"/>
            </a:endParaRPr>
          </a:p>
          <a:p>
            <a:pPr algn="just" rtl="0"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4- Non-entry mining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Arial"/>
              </a:rPr>
              <a:t>Solution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 mining of copper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4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dirty="0" err="1" smtClean="0">
                <a:effectLst/>
                <a:latin typeface="Times New Roman"/>
                <a:ea typeface="Times New Roman"/>
                <a:cs typeface="Arial"/>
              </a:rPr>
              <a:t>Frasch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 process for </a:t>
            </a:r>
            <a:r>
              <a:rPr lang="en-US" dirty="0" err="1" smtClean="0">
                <a:effectLst/>
                <a:latin typeface="Times New Roman"/>
                <a:ea typeface="Times New Roman"/>
                <a:cs typeface="Arial"/>
              </a:rPr>
              <a:t>sulphur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120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Oil wells (petroleum, natural gas, water)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479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</Words>
  <Application>Microsoft Office PowerPoint</Application>
  <PresentationFormat>عرض على الشاشة (3:4)‏</PresentationFormat>
  <Paragraphs>41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6</cp:revision>
  <dcterms:created xsi:type="dcterms:W3CDTF">2021-05-15T18:27:29Z</dcterms:created>
  <dcterms:modified xsi:type="dcterms:W3CDTF">2021-05-22T12:27:58Z</dcterms:modified>
</cp:coreProperties>
</file>