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651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976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857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402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739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027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638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311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520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977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52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E2CCF-432C-4155-AAF0-3A0A0AEFCDF9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D0E0-7003-42E4-9D7B-8A3DEB7967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428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064896" cy="5760640"/>
          </a:xfrm>
        </p:spPr>
        <p:txBody>
          <a:bodyPr>
            <a:normAutofit/>
          </a:bodyPr>
          <a:lstStyle/>
          <a:p>
            <a:pPr algn="just" rtl="0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Characteristic properties of industrial minerals and rocks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6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ts val="935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1- Chemical purity such as salts, limestone,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sulphur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195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227965" algn="just" rtl="0">
              <a:lnSpc>
                <a:spcPct val="103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2- Physical or mechanical properties such as porosity, compressive strength, shape and grain size.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Example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: crushed stone or sand &amp; gravel in concrete.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65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3- Very fine grained, high porosity, super ability for absorption such as Diatomite.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12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4- Silicates fibers are used for fire proofing at high temperature.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6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algn="just" rtl="0"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Economic aspects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01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indent="0" algn="just" rtl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Most of industrial minerals and rocks are plentiful which they occur in bulk like clays, sands, gravels, limestone, and shale. The processing necessary to convert the raw materials into a usable product is simple, like sand &amp; gravels are easy to excavate and require washing to remove clays and screening to get right proportion.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587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 rtl="0">
              <a:lnSpc>
                <a:spcPct val="106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The materials which are large in bulk are low unit value (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low monetary value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and high place value. They are rarely imported or exported and produced by common geological processes. They are affected by economic fluctuations, production of materials has increased in response to a rising demand.</a:t>
            </a:r>
            <a:endParaRPr lang="en-US" sz="2800" dirty="0">
              <a:ea typeface="Calibri"/>
              <a:cs typeface="Arial"/>
            </a:endParaRPr>
          </a:p>
          <a:p>
            <a:pPr algn="just" rtl="0">
              <a:lnSpc>
                <a:spcPct val="10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The materials which are limited occurrences (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low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place value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and special properties are high unit value. They are exportable and importable, example is china clay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kaolin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),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marble, mica, asbestos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magnesite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, barite 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sulphur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, diamond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17140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 rtl="0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Classification of industrial minerals &amp; rocks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6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01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R="12700" indent="137160" algn="just" rtl="0">
              <a:lnSpc>
                <a:spcPct val="102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Classifications of minerals and rocks is difficult because the diverse and changing industrial applications.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Classification based on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6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905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1- The nature of geological occurrences and origin.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2- The chemical properties.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3- The physical properties.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4- Economical properties.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5- Uses of materials.</a:t>
            </a:r>
            <a:endParaRPr lang="en-US" sz="1600" dirty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90804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0" marR="12700" lvl="0" indent="0" algn="just" rtl="0">
              <a:lnSpc>
                <a:spcPct val="97000"/>
              </a:lnSpc>
              <a:buNone/>
              <a:tabLst>
                <a:tab pos="317500" algn="l"/>
              </a:tabLst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One of the classifications is classification of </a:t>
            </a:r>
            <a:r>
              <a:rPr lang="en-US" sz="2400" b="1" dirty="0" smtClean="0">
                <a:effectLst/>
                <a:latin typeface="Times New Roman"/>
                <a:ea typeface="Times New Roman"/>
                <a:cs typeface="Arial"/>
              </a:rPr>
              <a:t>Bates, 1969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, according to economic aspects &amp; some properties of industrial minerals and rocks:</a:t>
            </a:r>
            <a:endParaRPr lang="en-US" sz="14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13915"/>
              </p:ext>
            </p:extLst>
          </p:nvPr>
        </p:nvGraphicFramePr>
        <p:xfrm>
          <a:off x="611560" y="1844821"/>
          <a:ext cx="8064896" cy="4320483"/>
        </p:xfrm>
        <a:graphic>
          <a:graphicData uri="http://schemas.openxmlformats.org/drawingml/2006/table">
            <a:tbl>
              <a:tblPr/>
              <a:tblGrid>
                <a:gridCol w="2437435"/>
                <a:gridCol w="3054708"/>
                <a:gridCol w="2572753"/>
              </a:tblGrid>
              <a:tr h="330077">
                <a:tc>
                  <a:txBody>
                    <a:bodyPr/>
                    <a:lstStyle/>
                    <a:p>
                      <a:pPr marL="711200" algn="l" rtl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Aspect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63600" algn="l" rtl="0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1st group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96900" algn="l" rtl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2nd group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943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5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5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42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 Bulky produced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Large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Small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8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54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 Unit Value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Low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High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9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54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 Place Value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High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Low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9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54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4- Imports &amp; Exports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Few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Many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831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42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5- Distribution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Distributed or wide Distribution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Restricted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9673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5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5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42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6- Geology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Simple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Complex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9673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5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5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42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7- Processing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Simple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Complex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8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54">
                <a:tc>
                  <a:txBody>
                    <a:bodyPr/>
                    <a:lstStyle/>
                    <a:p>
                      <a:pPr marL="2794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8- Examples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Sand &amp; Gravel, Crushed stone,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Mica, Asbestos,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Sulphur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007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Gypsum, Limestone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Magnesite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731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3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3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3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5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Mostly industrial rocks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Mostly industrial minerals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8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1315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207</Words>
  <Application>Microsoft Office PowerPoint</Application>
  <PresentationFormat>عرض على الشاشة (3:4)‏</PresentationFormat>
  <Paragraphs>91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5</cp:revision>
  <dcterms:created xsi:type="dcterms:W3CDTF">2021-05-28T09:59:22Z</dcterms:created>
  <dcterms:modified xsi:type="dcterms:W3CDTF">2021-05-28T10:34:45Z</dcterms:modified>
</cp:coreProperties>
</file>