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8D0A-986B-456F-9D1F-5A387E57D241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DA1-E858-42AF-87D5-51B5EA114B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9035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8D0A-986B-456F-9D1F-5A387E57D241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DA1-E858-42AF-87D5-51B5EA114B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440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8D0A-986B-456F-9D1F-5A387E57D241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DA1-E858-42AF-87D5-51B5EA114B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920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8D0A-986B-456F-9D1F-5A387E57D241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DA1-E858-42AF-87D5-51B5EA114B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460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8D0A-986B-456F-9D1F-5A387E57D241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DA1-E858-42AF-87D5-51B5EA114B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073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8D0A-986B-456F-9D1F-5A387E57D241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DA1-E858-42AF-87D5-51B5EA114B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866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8D0A-986B-456F-9D1F-5A387E57D241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DA1-E858-42AF-87D5-51B5EA114B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607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8D0A-986B-456F-9D1F-5A387E57D241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DA1-E858-42AF-87D5-51B5EA114B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875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8D0A-986B-456F-9D1F-5A387E57D241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DA1-E858-42AF-87D5-51B5EA114B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421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8D0A-986B-456F-9D1F-5A387E57D241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DA1-E858-42AF-87D5-51B5EA114B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389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8D0A-986B-456F-9D1F-5A387E57D241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44DA1-E858-42AF-87D5-51B5EA114B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000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48D0A-986B-456F-9D1F-5A387E57D241}" type="datetimeFigureOut">
              <a:rPr lang="ar-IQ" smtClean="0"/>
              <a:t>17/10/1442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44DA1-E858-42AF-87D5-51B5EA114BE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433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7992888" cy="5904656"/>
          </a:xfrm>
        </p:spPr>
        <p:txBody>
          <a:bodyPr>
            <a:normAutofit/>
          </a:bodyPr>
          <a:lstStyle/>
          <a:p>
            <a:pPr lvl="0" algn="just" rtl="0">
              <a:lnSpc>
                <a:spcPct val="97000"/>
              </a:lnSpc>
              <a:spcAft>
                <a:spcPts val="0"/>
              </a:spcAft>
              <a:tabLst>
                <a:tab pos="317500" algn="l"/>
              </a:tabLs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     Other classification is classification of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Jensen and Bateman, 1981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, according to industrial applications of minerals and rocks (about physical, chemical properties), are</a:t>
            </a:r>
            <a:r>
              <a:rPr lang="en-US" sz="1600" dirty="0" smtClean="0">
                <a:solidFill>
                  <a:schemeClr val="tx1"/>
                </a:solidFill>
                <a:ea typeface="Times New Roman"/>
                <a:cs typeface="Arial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grouped to:</a:t>
            </a:r>
            <a:endParaRPr lang="en-US" sz="16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>
              <a:lnSpc>
                <a:spcPts val="120"/>
              </a:lnSpc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solidFill>
                <a:schemeClr val="tx1"/>
              </a:solidFill>
              <a:ea typeface="Calibri"/>
              <a:cs typeface="Arial"/>
            </a:endParaRPr>
          </a:p>
          <a:p>
            <a:pPr marL="228600" algn="just" rtl="0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1- Building and Construction materials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:</a:t>
            </a:r>
            <a:endParaRPr lang="en-US" sz="1600" dirty="0">
              <a:solidFill>
                <a:srgbClr val="FF0000"/>
              </a:solidFill>
              <a:ea typeface="Calibri"/>
              <a:cs typeface="Arial"/>
            </a:endParaRPr>
          </a:p>
          <a:p>
            <a:pPr algn="just" rtl="0">
              <a:lnSpc>
                <a:spcPts val="195"/>
              </a:lnSpc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solidFill>
                <a:schemeClr val="tx1"/>
              </a:solidFill>
              <a:ea typeface="Calibri"/>
              <a:cs typeface="Arial"/>
            </a:endParaRPr>
          </a:p>
          <a:p>
            <a:pPr marL="457200" algn="just" rtl="0">
              <a:lnSpc>
                <a:spcPct val="105000"/>
              </a:lnSpc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Natural &amp; artificial aggregate (sand &amp; gravel), lightweight aggregates, cement, building stone, bricks, gypsum, anhydrite, technical plaster, local plaster (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juss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Arial"/>
              </a:rPr>
              <a:t>), crushed stone, insulating, filler.</a:t>
            </a:r>
            <a:endParaRPr lang="en-US" sz="16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/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43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/>
          <a:lstStyle/>
          <a:p>
            <a:pPr marL="0" indent="0" algn="just" rtl="0">
              <a:spcAft>
                <a:spcPts val="0"/>
              </a:spcAft>
              <a:buNone/>
            </a:pPr>
            <a:r>
              <a:rPr lang="en-US" b="1" dirty="0" smtClean="0">
                <a:effectLst/>
                <a:latin typeface="Times New Roman"/>
                <a:ea typeface="Times New Roman"/>
                <a:cs typeface="Arial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2- Ceramic materials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:</a:t>
            </a:r>
            <a:endParaRPr lang="en-US" sz="1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ts val="195"/>
              </a:lnSpc>
              <a:spcAft>
                <a:spcPts val="0"/>
              </a:spcAft>
              <a:buNone/>
            </a:pPr>
            <a:r>
              <a:rPr lang="en-US" sz="18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marL="114300" marR="12700" indent="0" algn="just" rtl="0">
              <a:lnSpc>
                <a:spcPct val="102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Clays, feldspar, silica (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quartz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), bauxite, </a:t>
            </a:r>
            <a:r>
              <a:rPr lang="en-US" dirty="0" err="1" smtClean="0">
                <a:effectLst/>
                <a:latin typeface="Times New Roman"/>
                <a:ea typeface="Times New Roman"/>
                <a:cs typeface="Arial"/>
              </a:rPr>
              <a:t>sillimanite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 group (</a:t>
            </a:r>
            <a:r>
              <a:rPr lang="en-US" dirty="0" err="1" smtClean="0">
                <a:effectLst/>
                <a:latin typeface="Times New Roman"/>
                <a:ea typeface="Times New Roman"/>
                <a:cs typeface="Arial"/>
              </a:rPr>
              <a:t>sillimanite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, </a:t>
            </a:r>
            <a:r>
              <a:rPr lang="en-US" dirty="0" err="1" smtClean="0">
                <a:effectLst/>
                <a:latin typeface="Times New Roman"/>
                <a:ea typeface="Times New Roman"/>
                <a:cs typeface="Arial"/>
              </a:rPr>
              <a:t>andalusite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, &amp; </a:t>
            </a:r>
            <a:r>
              <a:rPr lang="en-US" dirty="0" err="1" smtClean="0">
                <a:effectLst/>
                <a:latin typeface="Times New Roman"/>
                <a:ea typeface="Times New Roman"/>
                <a:cs typeface="Arial"/>
              </a:rPr>
              <a:t>kyanite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), borax, zircon, </a:t>
            </a:r>
            <a:r>
              <a:rPr lang="en-US" dirty="0" err="1" smtClean="0">
                <a:effectLst/>
                <a:latin typeface="Times New Roman"/>
                <a:ea typeface="Times New Roman"/>
                <a:cs typeface="Arial"/>
              </a:rPr>
              <a:t>magnesite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.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spcAft>
                <a:spcPts val="0"/>
              </a:spcAft>
              <a:buNone/>
            </a:pPr>
            <a:r>
              <a:rPr lang="en-US" b="1" dirty="0" smtClean="0">
                <a:effectLst/>
                <a:latin typeface="Times New Roman"/>
                <a:ea typeface="Times New Roman"/>
                <a:cs typeface="Arial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3- Metallurgical and refractory materials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:</a:t>
            </a:r>
            <a:endParaRPr lang="en-US" sz="1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ts val="195"/>
              </a:lnSpc>
              <a:spcAft>
                <a:spcPts val="0"/>
              </a:spcAft>
              <a:buNone/>
            </a:pPr>
            <a:r>
              <a:rPr lang="en-US" sz="18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marL="114300" marR="12700" indent="0" algn="just" rtl="0">
              <a:lnSpc>
                <a:spcPct val="103000"/>
              </a:lnSpc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Metallurgical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: fluorspar (fluorite), graphite, lime (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CaO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), Rhyolite (plutonic igneous</a:t>
            </a:r>
            <a:r>
              <a:rPr lang="en-US" b="1" dirty="0" smtClean="0"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rock).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ts val="95"/>
              </a:lnSpc>
              <a:spcAft>
                <a:spcPts val="0"/>
              </a:spcAft>
              <a:buNone/>
            </a:pPr>
            <a:r>
              <a:rPr lang="en-US" sz="18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800" dirty="0">
              <a:ea typeface="Calibri"/>
              <a:cs typeface="Arial"/>
            </a:endParaRPr>
          </a:p>
          <a:p>
            <a:pPr marL="114300" indent="0" algn="just" rtl="0"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Refractory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: silica, bauxite, fireclays, </a:t>
            </a:r>
            <a:r>
              <a:rPr lang="en-US" dirty="0" err="1" smtClean="0">
                <a:effectLst/>
                <a:latin typeface="Times New Roman"/>
                <a:ea typeface="Times New Roman"/>
                <a:cs typeface="Arial"/>
              </a:rPr>
              <a:t>magnesite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 (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MgCO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3</a:t>
            </a:r>
            <a:r>
              <a:rPr lang="en-US" dirty="0" smtClean="0">
                <a:effectLst/>
                <a:latin typeface="Times New Roman"/>
                <a:ea typeface="Times New Roman"/>
                <a:cs typeface="Arial"/>
              </a:rPr>
              <a:t>).</a:t>
            </a:r>
            <a:endParaRPr lang="en-US" sz="1800" dirty="0">
              <a:ea typeface="Calibri"/>
              <a:cs typeface="Arial"/>
            </a:endParaRPr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44667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/>
          </a:bodyPr>
          <a:lstStyle/>
          <a:p>
            <a:pPr marL="0" indent="0" algn="just" rtl="0">
              <a:spcAft>
                <a:spcPts val="0"/>
              </a:spcAft>
              <a:buNone/>
            </a:pPr>
            <a:r>
              <a:rPr lang="en-US" sz="2800" b="1" dirty="0" smtClean="0">
                <a:effectLst/>
                <a:latin typeface="Times New Roman"/>
                <a:ea typeface="Times New Roman"/>
                <a:cs typeface="Arial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4- Industrial and manufacturing materials:</a:t>
            </a:r>
            <a:endParaRPr lang="en-US" sz="16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ts val="155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L="114300" indent="0" algn="just" rtl="0">
              <a:spcAft>
                <a:spcPts val="0"/>
              </a:spcAft>
              <a:buNone/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Talc, asbestos, diatomite, </a:t>
            </a:r>
            <a:r>
              <a:rPr lang="en-US" sz="2800" dirty="0" err="1" smtClean="0">
                <a:effectLst/>
                <a:latin typeface="Times New Roman"/>
                <a:ea typeface="Times New Roman"/>
                <a:cs typeface="Arial"/>
              </a:rPr>
              <a:t>bentonite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 clays, mica, barite (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BaSO</a:t>
            </a:r>
            <a:r>
              <a:rPr lang="en-US" sz="1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4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), silica (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glass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) sand.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lnSpc>
                <a:spcPts val="85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spcAft>
                <a:spcPts val="0"/>
              </a:spcAft>
              <a:buNone/>
            </a:pPr>
            <a:r>
              <a:rPr lang="en-US" sz="2800" b="1" dirty="0" smtClean="0">
                <a:effectLst/>
                <a:latin typeface="Times New Roman"/>
                <a:ea typeface="Times New Roman"/>
                <a:cs typeface="Arial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5- Chemical minerals:</a:t>
            </a:r>
            <a:endParaRPr lang="en-US" sz="16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ts val="220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L="114300" marR="12700" indent="0" algn="just" rtl="0">
              <a:lnSpc>
                <a:spcPct val="104000"/>
              </a:lnSpc>
              <a:spcAft>
                <a:spcPts val="0"/>
              </a:spcAft>
              <a:buNone/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Salts &amp; over saturation solutions (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brines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), borax, borates, sodium carbonate, sodium </a:t>
            </a:r>
            <a:r>
              <a:rPr lang="en-US" sz="2800" dirty="0" err="1" smtClean="0">
                <a:effectLst/>
                <a:latin typeface="Times New Roman"/>
                <a:ea typeface="Times New Roman"/>
                <a:cs typeface="Arial"/>
              </a:rPr>
              <a:t>sulphate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, potash (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K</a:t>
            </a:r>
            <a:r>
              <a:rPr lang="en-US" sz="1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2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O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), </a:t>
            </a:r>
            <a:r>
              <a:rPr lang="en-US" sz="2800" dirty="0" err="1" smtClean="0">
                <a:effectLst/>
                <a:latin typeface="Times New Roman"/>
                <a:ea typeface="Times New Roman"/>
                <a:cs typeface="Arial"/>
              </a:rPr>
              <a:t>sulphur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.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lnSpc>
                <a:spcPts val="10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L="0" indent="0" algn="just" rtl="0">
              <a:spcAft>
                <a:spcPts val="0"/>
              </a:spcAft>
              <a:buNone/>
            </a:pPr>
            <a:r>
              <a:rPr lang="en-US" sz="2800" b="1" dirty="0" smtClean="0">
                <a:effectLst/>
                <a:latin typeface="Times New Roman"/>
                <a:ea typeface="Times New Roman"/>
                <a:cs typeface="Arial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6- Abrasive materials:</a:t>
            </a:r>
            <a:endParaRPr lang="en-US" sz="16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ts val="220"/>
              </a:lnSpc>
              <a:spcAft>
                <a:spcPts val="0"/>
              </a:spcAft>
              <a:buNone/>
            </a:pPr>
            <a:r>
              <a:rPr lang="en-US" sz="1600" dirty="0" smtClean="0">
                <a:effectLst/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ea typeface="Calibri"/>
              <a:cs typeface="Arial"/>
            </a:endParaRPr>
          </a:p>
          <a:p>
            <a:pPr marL="114300" marR="12700" indent="0" algn="just" rtl="0">
              <a:lnSpc>
                <a:spcPct val="104000"/>
              </a:lnSpc>
              <a:spcAft>
                <a:spcPts val="0"/>
              </a:spcAft>
              <a:buNone/>
            </a:pP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Corundum (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Al</a:t>
            </a:r>
            <a:r>
              <a:rPr lang="en-US" sz="1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2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O</a:t>
            </a:r>
            <a:r>
              <a:rPr lang="en-US" sz="1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3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), emery (black granular corundum mixed with magnetite, hematite), garnet, quartz, other silica types, calcium carbonate (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CaCO</a:t>
            </a:r>
            <a:r>
              <a:rPr lang="en-US" sz="14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rPr>
              <a:t>3</a:t>
            </a:r>
            <a:r>
              <a:rPr lang="en-US" sz="2800" dirty="0" smtClean="0">
                <a:effectLst/>
                <a:latin typeface="Times New Roman"/>
                <a:ea typeface="Times New Roman"/>
                <a:cs typeface="Arial"/>
              </a:rPr>
              <a:t>), talc.</a:t>
            </a:r>
            <a:endParaRPr lang="en-US" sz="1600" dirty="0">
              <a:ea typeface="Calibri"/>
              <a:cs typeface="Arial"/>
            </a:endParaRPr>
          </a:p>
          <a:p>
            <a:pPr algn="just" rtl="0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2751900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43</Words>
  <Application>Microsoft Office PowerPoint</Application>
  <PresentationFormat>عرض على الشاشة (3:4)‏</PresentationFormat>
  <Paragraphs>24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ASUS</cp:lastModifiedBy>
  <cp:revision>2</cp:revision>
  <dcterms:created xsi:type="dcterms:W3CDTF">2021-05-28T10:37:51Z</dcterms:created>
  <dcterms:modified xsi:type="dcterms:W3CDTF">2021-05-28T10:55:30Z</dcterms:modified>
</cp:coreProperties>
</file>