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181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331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825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776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0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593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425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3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69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389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97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BCCD-0DBE-4A36-A03D-B5BE79F1D1AC}" type="datetimeFigureOut">
              <a:rPr lang="ar-IQ" smtClean="0"/>
              <a:t>25/10/1442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E0DF-4174-4A31-B5F9-2CB932DCD2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928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560840" cy="5616624"/>
          </a:xfrm>
        </p:spPr>
        <p:txBody>
          <a:bodyPr/>
          <a:lstStyle/>
          <a:p>
            <a:pPr algn="just" rtl="0">
              <a:spcAft>
                <a:spcPts val="0"/>
              </a:spcAft>
            </a:pPr>
            <a:endParaRPr lang="en-US" b="1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Arial"/>
            </a:endParaRPr>
          </a:p>
          <a:p>
            <a:pPr algn="just" rtl="0"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Building and Construction materials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ts val="1035"/>
              </a:lnSpc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indent="179705" algn="just" rtl="0">
              <a:lnSpc>
                <a:spcPct val="78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Aggregates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: </a:t>
            </a:r>
          </a:p>
          <a:p>
            <a:pPr indent="179705" algn="just" rtl="0">
              <a:lnSpc>
                <a:spcPct val="78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It is a mixture of rocks fragments. Aggregate comprise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  <a:latin typeface="Cambria Math"/>
                <a:ea typeface="Cambria Math"/>
                <a:cs typeface="Arial"/>
              </a:rPr>
              <a:t>3/4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volume of concrete</a:t>
            </a:r>
          </a:p>
          <a:p>
            <a:pPr indent="179705" algn="just" rtl="0">
              <a:lnSpc>
                <a:spcPct val="78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(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85-90%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aggregate and 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10-15%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cement) and have physical, mechanical, thermal, and chemical properties.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139700" algn="just" rtl="0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Aggregates classify according to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source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 to:</a:t>
            </a:r>
            <a:endParaRPr lang="en-US" sz="1400" dirty="0">
              <a:ea typeface="Calibri"/>
              <a:cs typeface="Arial"/>
            </a:endParaRPr>
          </a:p>
          <a:p>
            <a:pPr marL="0" indent="0" algn="just" rtl="0">
              <a:lnSpc>
                <a:spcPts val="101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400" dirty="0" smtClean="0">
              <a:ea typeface="Calibri"/>
              <a:cs typeface="Arial"/>
            </a:endParaRPr>
          </a:p>
          <a:p>
            <a:pPr marL="229235" marR="12700" indent="0" algn="just" rtl="0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1-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Natural aggregates (sand and gravel)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 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it is extracted from quarries, which was formed by disintegration of rocks (igneous, sedimentary, &amp; metamorphic) through weathering, erosion, transportation of fragments by (air, water, &amp; glacier) &amp; deposition.</a:t>
            </a:r>
            <a:endParaRPr lang="en-US" sz="1400" dirty="0" smtClean="0">
              <a:ea typeface="Calibri"/>
              <a:cs typeface="Arial"/>
            </a:endParaRPr>
          </a:p>
          <a:p>
            <a:pPr marL="0" indent="0" algn="just" rtl="0">
              <a:lnSpc>
                <a:spcPct val="99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2-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Artificial aggregates (slag, crushed stone)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 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it is formed by:</a:t>
            </a:r>
            <a:endParaRPr lang="en-US" sz="1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1- By-product (blast furnace slag, fly ash, burned rocks)</a:t>
            </a:r>
            <a:endParaRPr lang="en-US" sz="14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2- Thermal process (fired clay, vermiculite)</a:t>
            </a:r>
            <a:endParaRPr lang="en-US" sz="14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3- Recycled concrete and municipal wastes</a:t>
            </a:r>
            <a:endParaRPr lang="en-US" sz="14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221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1397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Natural aggregates classify according to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particles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shape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about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BS 812 / 1975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to: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93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1- Rounded  2- Irregular  3- Flaky  4- Angular               5- Elongated     6- Flaky &amp; Elongated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00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algn="just" rtl="0">
              <a:lnSpc>
                <a:spcPts val="1660"/>
              </a:lnSpc>
              <a:spcAft>
                <a:spcPts val="0"/>
              </a:spcAft>
            </a:pPr>
            <a:endParaRPr lang="en-US" sz="1600" dirty="0">
              <a:ea typeface="Calibri"/>
              <a:cs typeface="Arial"/>
            </a:endParaRPr>
          </a:p>
          <a:p>
            <a:pPr marL="1397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Natural aggregates classify according to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surface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texture of grains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about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BS 812:1975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to: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93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  <a:tabLst>
                <a:tab pos="1562100" algn="l"/>
                <a:tab pos="3009900" algn="l"/>
                <a:tab pos="4876800" algn="l"/>
              </a:tabLs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1- Glassy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flint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	2- Smooth (</a:t>
            </a:r>
            <a:r>
              <a:rPr lang="en-US" sz="2800" b="1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chert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	                3- Granular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sandstone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r>
              <a:rPr lang="en-US" sz="16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1600" dirty="0" smtClean="0">
                <a:latin typeface="Times New Roman"/>
                <a:ea typeface="Times New Roman"/>
                <a:cs typeface="Arial"/>
              </a:rPr>
              <a:t>                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4- Rough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basalt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 smtClean="0">
              <a:ea typeface="Calibri"/>
              <a:cs typeface="Arial"/>
            </a:endParaRPr>
          </a:p>
          <a:p>
            <a:pPr marL="203200" indent="0" algn="just" rtl="0">
              <a:spcAft>
                <a:spcPts val="0"/>
              </a:spcAft>
              <a:buNone/>
              <a:tabLst>
                <a:tab pos="2425700" algn="l"/>
              </a:tabLs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5- Crystalline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granite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	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6- Porous (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pumice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1600" dirty="0" smtClean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0236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Natural aggregates classify about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grain size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according to classification of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Wentworth scale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and British institute of geological science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to: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99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 smtClean="0">
              <a:ea typeface="Calibri"/>
              <a:cs typeface="Arial"/>
            </a:endParaRPr>
          </a:p>
          <a:p>
            <a:pPr marL="229235" marR="254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1- Grains size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&gt; 4mm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are called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gravel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pebbles,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copples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, boulders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composed of rock fragments.</a:t>
            </a:r>
            <a:endParaRPr lang="en-US" sz="1600" dirty="0" smtClean="0">
              <a:ea typeface="Calibri"/>
              <a:cs typeface="Arial"/>
            </a:endParaRPr>
          </a:p>
          <a:p>
            <a:pPr marL="0" indent="0" algn="just" rtl="0">
              <a:lnSpc>
                <a:spcPts val="9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2- Grains size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4 - 0.063 mm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are called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sand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composed mostly of quartz.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  <a:tabLst>
                <a:tab pos="495300" algn="l"/>
              </a:tabLs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3-</a:t>
            </a: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	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Grains size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&lt; 1/16 or 0.063 mm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known as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fines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consist of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silt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clay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fractions.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525610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عرض على الشاشة (3:4)‏</PresentationFormat>
  <Paragraphs>33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3</cp:revision>
  <dcterms:created xsi:type="dcterms:W3CDTF">2021-06-05T08:12:48Z</dcterms:created>
  <dcterms:modified xsi:type="dcterms:W3CDTF">2021-06-05T08:31:56Z</dcterms:modified>
</cp:coreProperties>
</file>