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85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750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7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58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04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19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294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59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454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47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9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5895-CFA7-4D6A-9662-04853D76979A}" type="datetimeFigureOut">
              <a:rPr lang="ar-IQ" smtClean="0"/>
              <a:t>25/05/1442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194B-8543-4136-B117-9035EF26C8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73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76864" cy="5976664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.  (3) Immiscible Liquid Segregation Ore-deposits</a:t>
            </a:r>
            <a:endParaRPr lang="en-US" sz="2800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      Sulfide-rich magmas are immiscible in silicate rich magmas. This gives rise to separation even before crystallization.  The accumulated sulfide may not necessarily be pure – in fact, it quite often is an enrichment of sulfides in the lower parts of the magma.  Deposits formed in this manner are </a:t>
            </a:r>
            <a:r>
              <a:rPr lang="en-US" sz="24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pyrrhotite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-chalcopyrite-</a:t>
            </a:r>
            <a:r>
              <a:rPr lang="en-US" sz="24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pentlandite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nickel-copper ores confined to rocks of the gabbro family.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 Examples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Ni-Cu Deposits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of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Insizwa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, S. Africa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;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Nickeliferous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 Sulfide Deposits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of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Bushveld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, S. Africa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;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Nickel Sulfide Deposits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of  Sudbury, Ontario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 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en-US" sz="2400" dirty="0" smtClean="0">
              <a:solidFill>
                <a:schemeClr val="tx1"/>
              </a:solidFill>
              <a:effectLst/>
              <a:latin typeface="Times New Roman"/>
              <a:ea typeface="Calibri"/>
            </a:endParaRPr>
          </a:p>
          <a:p>
            <a:pPr algn="just" rtl="0"/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0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lnSpcReduction="10000"/>
          </a:bodyPr>
          <a:lstStyle/>
          <a:p>
            <a:pPr marL="0" lvl="0" indent="0" algn="just" rtl="0">
              <a:lnSpc>
                <a:spcPct val="115000"/>
              </a:lnSpc>
              <a:buNone/>
            </a:pPr>
            <a:r>
              <a:rPr lang="en-US" sz="2800" b="1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.  (4) Immiscible Liquid Injection Ore-deposits</a:t>
            </a:r>
            <a:endParaRPr lang="en-US" sz="2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lvl="0" indent="0" algn="just" rtl="0">
              <a:lnSpc>
                <a:spcPct val="115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Examples: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Vlackfontein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Mine of S. Africa; </a:t>
            </a:r>
            <a:r>
              <a:rPr lang="en-US" sz="2400" b="1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Nickel Deposits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of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Norway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</a:t>
            </a:r>
          </a:p>
          <a:p>
            <a:pPr marL="0" lvl="0" indent="0" algn="just" rtl="0">
              <a:lnSpc>
                <a:spcPct val="115000"/>
              </a:lnSpc>
              <a:buNone/>
            </a:pP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Association of Rocks and Mineral Products: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    Definite associations exist between specific magmatic ores and certain kinds of rocks:</a:t>
            </a:r>
            <a:endParaRPr lang="en-US" sz="2800" dirty="0" smtClean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Arial"/>
              </a:rPr>
              <a:t>1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.      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Platinum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 occurs only with mafic to ultramafic rocks such as varieties of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norite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peridotite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or their alteration products.</a:t>
            </a:r>
            <a:endParaRPr lang="en-US" sz="28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Arial"/>
              </a:rPr>
              <a:t>2.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  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Chromite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 (with rare exceptions) is formed only in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peridotites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anorthosites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and similar mafic rocks.</a:t>
            </a:r>
            <a:endParaRPr lang="en-US" sz="2800" dirty="0">
              <a:ea typeface="Calibri"/>
              <a:cs typeface="Arial"/>
            </a:endParaRPr>
          </a:p>
          <a:p>
            <a:pPr marL="0" indent="0" algn="just" rtl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34388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04656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3.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Titaniferous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magnetite and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ilmenite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are found with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gabbros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anorthosites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4.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   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Magnetite deposits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occur with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syenites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5.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  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Ni-Cu deposits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are associated with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norite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6.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  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Corundum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occurs with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nepheline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syenite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7.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Diamond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occurs only in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kimberlite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,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variety of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peridotite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endParaRPr lang="en-US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57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8.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Pegmatite minerals,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such as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beryl,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cassiterite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lepidolite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scheelite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, and niobium-bearing minerals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occur chiefly with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granitic rocks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  It is thus seen that deep-seated mafic rocks are the associates of most of the magmatic mineral deposits.  This indicates a genetic relationship with the early magmatic history of associated rocks.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98905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7</cp:revision>
  <dcterms:created xsi:type="dcterms:W3CDTF">2021-01-08T07:46:05Z</dcterms:created>
  <dcterms:modified xsi:type="dcterms:W3CDTF">2021-01-08T11:41:13Z</dcterms:modified>
</cp:coreProperties>
</file>