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990-AB66-4FFB-8723-AA4D22EA7DDB}" type="datetimeFigureOut">
              <a:rPr lang="ar-IQ" smtClean="0"/>
              <a:t>01/06/1442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274D-A63A-4170-9B18-35A7F1782F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639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990-AB66-4FFB-8723-AA4D22EA7DDB}" type="datetimeFigureOut">
              <a:rPr lang="ar-IQ" smtClean="0"/>
              <a:t>01/06/1442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274D-A63A-4170-9B18-35A7F1782F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585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990-AB66-4FFB-8723-AA4D22EA7DDB}" type="datetimeFigureOut">
              <a:rPr lang="ar-IQ" smtClean="0"/>
              <a:t>01/06/1442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274D-A63A-4170-9B18-35A7F1782F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53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990-AB66-4FFB-8723-AA4D22EA7DDB}" type="datetimeFigureOut">
              <a:rPr lang="ar-IQ" smtClean="0"/>
              <a:t>01/06/1442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274D-A63A-4170-9B18-35A7F1782F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89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990-AB66-4FFB-8723-AA4D22EA7DDB}" type="datetimeFigureOut">
              <a:rPr lang="ar-IQ" smtClean="0"/>
              <a:t>01/06/1442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274D-A63A-4170-9B18-35A7F1782F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343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990-AB66-4FFB-8723-AA4D22EA7DDB}" type="datetimeFigureOut">
              <a:rPr lang="ar-IQ" smtClean="0"/>
              <a:t>01/06/1442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274D-A63A-4170-9B18-35A7F1782F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308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990-AB66-4FFB-8723-AA4D22EA7DDB}" type="datetimeFigureOut">
              <a:rPr lang="ar-IQ" smtClean="0"/>
              <a:t>01/06/1442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274D-A63A-4170-9B18-35A7F1782F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408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990-AB66-4FFB-8723-AA4D22EA7DDB}" type="datetimeFigureOut">
              <a:rPr lang="ar-IQ" smtClean="0"/>
              <a:t>01/06/1442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274D-A63A-4170-9B18-35A7F1782F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402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990-AB66-4FFB-8723-AA4D22EA7DDB}" type="datetimeFigureOut">
              <a:rPr lang="ar-IQ" smtClean="0"/>
              <a:t>01/06/1442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274D-A63A-4170-9B18-35A7F1782F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976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990-AB66-4FFB-8723-AA4D22EA7DDB}" type="datetimeFigureOut">
              <a:rPr lang="ar-IQ" smtClean="0"/>
              <a:t>01/06/1442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274D-A63A-4170-9B18-35A7F1782F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410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990-AB66-4FFB-8723-AA4D22EA7DDB}" type="datetimeFigureOut">
              <a:rPr lang="ar-IQ" smtClean="0"/>
              <a:t>01/06/1442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274D-A63A-4170-9B18-35A7F1782F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29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B7990-AB66-4FFB-8723-AA4D22EA7DDB}" type="datetimeFigureOut">
              <a:rPr lang="ar-IQ" smtClean="0"/>
              <a:t>01/06/1442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5274D-A63A-4170-9B18-35A7F1782F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376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7848872" cy="5472608"/>
          </a:xfrm>
        </p:spPr>
        <p:txBody>
          <a:bodyPr>
            <a:normAutofit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2- The effects of heat combined with accessions 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(usually metals, silica, sulfur, boron, chlorine, fluorine, K, Mg, and some Na)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from the intruded igneous body giving rise to contact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metasomatism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, during which a valuable metallic ores may from in the alteration halo such as; 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pyrite, chalcopyrite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magnetite, hematite, galena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. </a:t>
            </a:r>
            <a:endParaRPr lang="en-US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/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65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72608"/>
          </a:xfrm>
        </p:spPr>
        <p:txBody>
          <a:bodyPr>
            <a:normAutofit/>
          </a:bodyPr>
          <a:lstStyle/>
          <a:p>
            <a:pPr algn="just" rtl="0"/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smtClean="0">
                <a:effectLst/>
                <a:latin typeface="Times New Roman"/>
                <a:ea typeface="Calibri"/>
              </a:rPr>
              <a:t> In this process, 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new minerals </a:t>
            </a:r>
            <a:r>
              <a:rPr lang="en-US" dirty="0" smtClean="0">
                <a:effectLst/>
                <a:latin typeface="Times New Roman"/>
                <a:ea typeface="Calibri"/>
              </a:rPr>
              <a:t>formed replacing the 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old ones</a:t>
            </a:r>
            <a:r>
              <a:rPr lang="en-US" dirty="0" smtClean="0">
                <a:effectLst/>
                <a:latin typeface="Times New Roman"/>
                <a:ea typeface="Calibri"/>
              </a:rPr>
              <a:t>, most of their constituents derive from the magma intrusion, and if the magma is rich with some economic variable elements, a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metasomatic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 ore will form</a:t>
            </a:r>
            <a:r>
              <a:rPr lang="en-US" dirty="0" smtClean="0">
                <a:effectLst/>
                <a:latin typeface="Times New Roman"/>
                <a:ea typeface="Calibri"/>
              </a:rPr>
              <a:t>. The formed minerals arrange in zones reflecting the gradual decrease of temperature with increasing distance from the igneous intrusion.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5973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6048672"/>
          </a:xfrm>
        </p:spPr>
        <p:txBody>
          <a:bodyPr>
            <a:normAutofit fontScale="85000" lnSpcReduction="10000"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Stages of Formation of </a:t>
            </a:r>
            <a:r>
              <a:rPr lang="en-US" sz="30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Metasomatic</a:t>
            </a:r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ores:     </a:t>
            </a:r>
            <a:endParaRPr lang="en-US" sz="30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600" dirty="0" smtClean="0">
                <a:effectLst/>
                <a:latin typeface="Times New Roman"/>
                <a:ea typeface="Calibri"/>
                <a:cs typeface="Arial"/>
              </a:rPr>
              <a:t>- The first stage give rise to a complex silicate minerals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600" dirty="0" smtClean="0">
                <a:effectLst/>
                <a:latin typeface="Times New Roman"/>
                <a:ea typeface="Calibri"/>
                <a:cs typeface="Arial"/>
              </a:rPr>
              <a:t>- Magnetite and hematite form with the silicates and sometimes later than them.</a:t>
            </a:r>
            <a:endParaRPr lang="en-US" sz="2600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600" dirty="0" smtClean="0">
                <a:effectLst/>
                <a:latin typeface="Times New Roman"/>
                <a:ea typeface="Calibri"/>
                <a:cs typeface="Arial"/>
              </a:rPr>
              <a:t>- The sulfides formed later than the silicates and oxides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 They are arranged in common order starting with pyrite and ending with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sulfo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-salt as below: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85000"/>
              </a:lnSpc>
              <a:spcAft>
                <a:spcPts val="1000"/>
              </a:spcAft>
            </a:pPr>
            <a:r>
              <a:rPr lang="en-US" sz="2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Pyrite &amp; </a:t>
            </a:r>
            <a:r>
              <a:rPr lang="en-US" sz="26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arsenopyrite</a:t>
            </a:r>
            <a:r>
              <a:rPr lang="en-US" sz="2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    </a:t>
            </a:r>
            <a:r>
              <a:rPr lang="en-US" sz="33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(first)</a:t>
            </a:r>
            <a:endParaRPr lang="en-US" sz="33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algn="just" rtl="0">
              <a:lnSpc>
                <a:spcPct val="75000"/>
              </a:lnSpc>
              <a:spcAft>
                <a:spcPts val="1000"/>
              </a:spcAft>
            </a:pPr>
            <a:r>
              <a:rPr lang="en-US" sz="26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Pyrrhotite</a:t>
            </a:r>
            <a:endParaRPr lang="en-US" sz="26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ct val="75000"/>
              </a:lnSpc>
              <a:spcAft>
                <a:spcPts val="1000"/>
              </a:spcAft>
            </a:pPr>
            <a:r>
              <a:rPr lang="en-US" sz="26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Molybdenite</a:t>
            </a:r>
            <a:endParaRPr lang="en-US" sz="26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ct val="75000"/>
              </a:lnSpc>
              <a:spcAft>
                <a:spcPts val="1000"/>
              </a:spcAft>
            </a:pPr>
            <a:r>
              <a:rPr lang="en-US" sz="26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Sphalerite</a:t>
            </a:r>
            <a:endParaRPr lang="en-US" sz="26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ct val="75000"/>
              </a:lnSpc>
              <a:spcAft>
                <a:spcPts val="1000"/>
              </a:spcAft>
            </a:pPr>
            <a:r>
              <a:rPr lang="en-US" sz="2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Chalcopyrite</a:t>
            </a:r>
            <a:endParaRPr lang="en-US" sz="26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ct val="75000"/>
              </a:lnSpc>
              <a:spcAft>
                <a:spcPts val="1000"/>
              </a:spcAft>
            </a:pPr>
            <a:r>
              <a:rPr lang="en-US" sz="2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Galena</a:t>
            </a:r>
            <a:endParaRPr lang="en-US" sz="26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ct val="75000"/>
              </a:lnSpc>
              <a:spcAft>
                <a:spcPts val="1000"/>
              </a:spcAft>
            </a:pPr>
            <a:r>
              <a:rPr lang="en-US" sz="26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Sulfosalt</a:t>
            </a:r>
            <a:r>
              <a:rPr lang="en-US" sz="2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                           </a:t>
            </a:r>
            <a:r>
              <a:rPr lang="en-US" sz="33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(last)  </a:t>
            </a:r>
            <a:endParaRPr lang="en-US" sz="33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algn="just" rtl="0"/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9750993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202</Words>
  <Application>Microsoft Office PowerPoint</Application>
  <PresentationFormat>عرض على الشاشة (3:4)‏</PresentationFormat>
  <Paragraphs>13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3</cp:revision>
  <dcterms:created xsi:type="dcterms:W3CDTF">2021-01-14T09:16:44Z</dcterms:created>
  <dcterms:modified xsi:type="dcterms:W3CDTF">2021-01-14T09:38:48Z</dcterms:modified>
</cp:coreProperties>
</file>