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DF14-0F96-4139-80FF-C88012100E67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0DCD-730A-4832-81BE-3028BFF655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5669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DF14-0F96-4139-80FF-C88012100E67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0DCD-730A-4832-81BE-3028BFF655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649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DF14-0F96-4139-80FF-C88012100E67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0DCD-730A-4832-81BE-3028BFF655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3827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DF14-0F96-4139-80FF-C88012100E67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0DCD-730A-4832-81BE-3028BFF655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448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DF14-0F96-4139-80FF-C88012100E67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0DCD-730A-4832-81BE-3028BFF655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119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DF14-0F96-4139-80FF-C88012100E67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0DCD-730A-4832-81BE-3028BFF655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057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DF14-0F96-4139-80FF-C88012100E67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0DCD-730A-4832-81BE-3028BFF655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980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DF14-0F96-4139-80FF-C88012100E67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0DCD-730A-4832-81BE-3028BFF655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063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DF14-0F96-4139-80FF-C88012100E67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0DCD-730A-4832-81BE-3028BFF655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68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DF14-0F96-4139-80FF-C88012100E67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0DCD-730A-4832-81BE-3028BFF655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887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DF14-0F96-4139-80FF-C88012100E67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0DCD-730A-4832-81BE-3028BFF655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872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EDF14-0F96-4139-80FF-C88012100E67}" type="datetimeFigureOut">
              <a:rPr lang="ar-IQ" smtClean="0"/>
              <a:t>01/07/1442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B0DCD-730A-4832-81BE-3028BFF655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487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064896" cy="5832648"/>
          </a:xfrm>
        </p:spPr>
        <p:txBody>
          <a:bodyPr>
            <a:noAutofit/>
          </a:bodyPr>
          <a:lstStyle/>
          <a:p>
            <a:pPr marL="457200"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Types of alteration and their ore association: </a:t>
            </a:r>
            <a:endParaRPr lang="en-US" sz="28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457200"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(1)</a:t>
            </a:r>
            <a:r>
              <a:rPr lang="en-US" sz="2800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Potassic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alteration:</a:t>
            </a:r>
            <a:endParaRPr lang="en-US" sz="2800" dirty="0">
              <a:solidFill>
                <a:srgbClr val="0070C0"/>
              </a:solidFill>
              <a:ea typeface="Calibri"/>
              <a:cs typeface="Arial"/>
            </a:endParaRPr>
          </a:p>
          <a:p>
            <a:pPr marL="457200"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        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Potassic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 (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or k-silicate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) alteration characterizes by the formation of new k-feldspar and/or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biotite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, usually together with minor chlorite and anhydrite . Accessory amounts of magnetite , hematite and sulfides such as pyrite and chalcopyrite  may occur associated with the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Potassic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 alteration assemblage.                                                                                             </a:t>
            </a:r>
            <a:endParaRPr lang="en-US" sz="28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0"/>
            <a:endParaRPr lang="ar-IQ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549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11430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6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(2) </a:t>
            </a:r>
            <a:r>
              <a:rPr lang="en-US" sz="3600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sericitic</a:t>
            </a:r>
            <a:r>
              <a:rPr lang="en-US" sz="36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alteration:</a:t>
            </a:r>
            <a:endParaRPr lang="en-US" sz="3600" dirty="0">
              <a:solidFill>
                <a:srgbClr val="0070C0"/>
              </a:solidFill>
              <a:ea typeface="Calibri"/>
              <a:cs typeface="Arial"/>
            </a:endParaRPr>
          </a:p>
          <a:p>
            <a:pPr marL="11430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      Forms over a wide temperature range by hydrolysis of feldspars to form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sericite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(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fine-grained white mica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), with minor associated quartz, chlorite and pyrite.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sericitic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alteration is associated with porphyry Cu deposits, but also with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mesothermal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precious metal ores.                                                            </a:t>
            </a:r>
            <a:endParaRPr lang="en-US" dirty="0">
              <a:ea typeface="Calibri"/>
              <a:cs typeface="Arial"/>
            </a:endParaRPr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2070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764704"/>
            <a:ext cx="7992888" cy="5361459"/>
          </a:xfrm>
        </p:spPr>
        <p:txBody>
          <a:bodyPr>
            <a:noAutofit/>
          </a:bodyPr>
          <a:lstStyle/>
          <a:p>
            <a:pPr marL="11430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(3) </a:t>
            </a:r>
            <a:r>
              <a:rPr lang="en-US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Porphylitic</a:t>
            </a: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alteration:</a:t>
            </a:r>
            <a:endParaRPr lang="en-US" dirty="0">
              <a:solidFill>
                <a:srgbClr val="0070C0"/>
              </a:solidFill>
              <a:ea typeface="Calibri"/>
              <a:cs typeface="Arial"/>
            </a:endParaRPr>
          </a:p>
          <a:p>
            <a:pPr marL="11430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   It comprises mainly chlorite and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epidote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, together with lesser quantities of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clinozoisite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, calcite,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zoisite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, and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albite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. It is low to intermediate temperature (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200-350</a:t>
            </a:r>
            <a:r>
              <a:rPr lang="en-US" b="1" baseline="30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0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C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) and low fluid/rock ratios. It characterizes the margins of porphyry Cu deposits as well as epithermal precious metal ores.   </a:t>
            </a:r>
            <a:endParaRPr lang="en-US" dirty="0">
              <a:ea typeface="Calibri"/>
              <a:cs typeface="Arial"/>
            </a:endParaRPr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10247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764704"/>
            <a:ext cx="7992888" cy="5361459"/>
          </a:xfrm>
        </p:spPr>
        <p:txBody>
          <a:bodyPr/>
          <a:lstStyle/>
          <a:p>
            <a:pPr marL="11430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(4)</a:t>
            </a:r>
            <a:r>
              <a:rPr lang="en-US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Argillic</a:t>
            </a: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 alteration:</a:t>
            </a:r>
            <a:endParaRPr lang="en-US" sz="2400" dirty="0" smtClean="0">
              <a:solidFill>
                <a:srgbClr val="0070C0"/>
              </a:solidFill>
              <a:ea typeface="Calibri"/>
              <a:cs typeface="Arial"/>
            </a:endParaRPr>
          </a:p>
          <a:p>
            <a:pPr marL="11430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       Intermediate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argillic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alteration effects mainly plagioclase feldspars and characterizes by the formation of clay minerals kaolinite and the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smectite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group (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mainly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montmorillonite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). It typically forms below about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250</a:t>
            </a:r>
            <a:r>
              <a:rPr lang="en-US" b="1" baseline="30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0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C 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                        </a:t>
            </a:r>
            <a:endParaRPr lang="en-US" sz="2400" dirty="0" smtClean="0">
              <a:ea typeface="Calibri"/>
              <a:cs typeface="Arial"/>
            </a:endParaRPr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49047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692696"/>
            <a:ext cx="6984776" cy="5433467"/>
          </a:xfrm>
        </p:spPr>
        <p:txBody>
          <a:bodyPr/>
          <a:lstStyle/>
          <a:p>
            <a:pPr marL="11430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(5) </a:t>
            </a:r>
            <a:r>
              <a:rPr lang="en-US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Silication</a:t>
            </a: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:</a:t>
            </a:r>
            <a:endParaRPr lang="en-US" sz="2400" dirty="0" smtClean="0">
              <a:solidFill>
                <a:srgbClr val="0070C0"/>
              </a:solidFill>
              <a:ea typeface="Calibri"/>
              <a:cs typeface="Arial"/>
            </a:endParaRPr>
          </a:p>
          <a:p>
            <a:pPr marL="0" indent="0" algn="just" rtl="0">
              <a:buNone/>
            </a:pPr>
            <a:r>
              <a:rPr lang="en-US" dirty="0" smtClean="0">
                <a:effectLst/>
                <a:latin typeface="Times New Roman"/>
                <a:ea typeface="Calibri"/>
              </a:rPr>
              <a:t>      </a:t>
            </a:r>
            <a:r>
              <a:rPr lang="en-US" dirty="0" err="1" smtClean="0">
                <a:effectLst/>
                <a:latin typeface="Times New Roman"/>
                <a:ea typeface="Calibri"/>
              </a:rPr>
              <a:t>Silication</a:t>
            </a:r>
            <a:r>
              <a:rPr lang="en-US" dirty="0" smtClean="0">
                <a:effectLst/>
                <a:latin typeface="Times New Roman"/>
                <a:ea typeface="Calibri"/>
              </a:rPr>
              <a:t> is the conversion of a carbonate mineral or rock into a silicate mineral or rock. It is the main process, which accompanies the </a:t>
            </a:r>
            <a:r>
              <a:rPr lang="en-US" dirty="0" err="1" smtClean="0">
                <a:effectLst/>
                <a:latin typeface="Times New Roman"/>
                <a:ea typeface="Calibri"/>
              </a:rPr>
              <a:t>prograde</a:t>
            </a:r>
            <a:r>
              <a:rPr lang="en-US" dirty="0" smtClean="0">
                <a:effectLst/>
                <a:latin typeface="Times New Roman"/>
                <a:ea typeface="Calibri"/>
              </a:rPr>
              <a:t> stage in the formation of </a:t>
            </a:r>
            <a:r>
              <a:rPr lang="en-US" dirty="0" err="1" smtClean="0">
                <a:effectLst/>
                <a:latin typeface="Times New Roman"/>
                <a:ea typeface="Calibri"/>
              </a:rPr>
              <a:t>polymetallic</a:t>
            </a:r>
            <a:r>
              <a:rPr lang="en-US" dirty="0" smtClean="0">
                <a:effectLst/>
                <a:latin typeface="Times New Roman"/>
                <a:ea typeface="Calibri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</a:rPr>
              <a:t>skarn</a:t>
            </a:r>
            <a:r>
              <a:rPr lang="en-US" dirty="0" smtClean="0">
                <a:effectLst/>
                <a:latin typeface="Times New Roman"/>
                <a:ea typeface="Calibri"/>
              </a:rPr>
              <a:t> deposits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4429469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193</Words>
  <Application>Microsoft Office PowerPoint</Application>
  <PresentationFormat>عرض على الشاشة (3:4)‏</PresentationFormat>
  <Paragraphs>11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ASUS</dc:creator>
  <cp:lastModifiedBy>ASUS</cp:lastModifiedBy>
  <cp:revision>3</cp:revision>
  <dcterms:created xsi:type="dcterms:W3CDTF">2021-02-12T08:08:34Z</dcterms:created>
  <dcterms:modified xsi:type="dcterms:W3CDTF">2021-02-12T09:23:05Z</dcterms:modified>
</cp:coreProperties>
</file>