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456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526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493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525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405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886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671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695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210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614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681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B8D4-73AB-4CF5-B58C-BA64D0049529}" type="datetimeFigureOut">
              <a:rPr lang="ar-IQ" smtClean="0"/>
              <a:t>09/07/1442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81888-ACD2-4849-BFF8-83D02E0AC17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574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580571"/>
            <a:ext cx="7920880" cy="5656741"/>
          </a:xfrm>
        </p:spPr>
        <p:txBody>
          <a:bodyPr>
            <a:norm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4- Ore deposits formed by regional metamorphism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rtl="0">
              <a:lnSpc>
                <a:spcPct val="115000"/>
              </a:lnSpc>
            </a:pP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(Metamorphic ore deposits)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/>
            <a:r>
              <a:rPr lang="en-US" sz="2800" b="1" u="sng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Metamorphic ores</a:t>
            </a:r>
            <a:r>
              <a:rPr lang="en-US" sz="2800" u="sng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 :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Are ores whose minerals are formed directly by metamorphism. Many valuable non-metallic ore deposits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graphite, talc, garnet, asbestos,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sillimanite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, serpentine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) formed as a product of metamorphism because of recrystallization and recombination of rock forming minerals. No new constituents are introduced except for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water and Co</a:t>
            </a:r>
            <a:r>
              <a:rPr lang="en-US" sz="28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2</a:t>
            </a:r>
            <a:endParaRPr lang="ar-IQ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8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u="sng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Metamorphosed ores</a:t>
            </a:r>
            <a:r>
              <a:rPr lang="en-US" u="sng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Are preexisting ores that suffer metamorphism after their formation. Metamorphism alters the `mineralogy, texture and structure of the ores.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Agencies of metamorphism</a:t>
            </a:r>
            <a:r>
              <a:rPr lang="en-US" u="sng" dirty="0" smtClean="0">
                <a:effectLst/>
                <a:latin typeface="Times New Roman"/>
                <a:ea typeface="Calibri"/>
                <a:cs typeface="Arial"/>
              </a:rPr>
              <a:t>: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heat, pressure, solution and time.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u="sng" dirty="0" smtClean="0">
                <a:effectLst/>
                <a:latin typeface="Times New Roman"/>
                <a:ea typeface="Calibri"/>
                <a:cs typeface="Arial"/>
              </a:rPr>
              <a:t>Example :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Graphite ore deposits</a:t>
            </a:r>
            <a:endParaRPr lang="en-US" sz="24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553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Graphite originates by:</a:t>
            </a:r>
            <a:endParaRPr lang="en-US" sz="20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Regional metamorphism</a:t>
            </a:r>
            <a:endParaRPr lang="en-US" sz="20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Crystallization of igneous rocks 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(it occurs in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granite,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syenite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and basalt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). </a:t>
            </a:r>
            <a:endParaRPr lang="en-US" sz="20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Contact metamorphism 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(occurs in contact metamorphic silicates in limestone adjacent to igneous intrusion. It results from carbon compound bearing solution given off from the magma.</a:t>
            </a:r>
            <a:endParaRPr lang="en-US" sz="20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Hydrothermal</a:t>
            </a: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 (as vein deposits in pegmatite). It results from carbon compound bearing solution given off from the magma.</a:t>
            </a:r>
            <a:endParaRPr lang="en-US" sz="2000" dirty="0"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20995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30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Genesis of metamorphic graphite</a:t>
            </a:r>
            <a:endParaRPr lang="en-US" sz="30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Two Views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1- The graphite is altered organic matter present in the sediments :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 black carbonaceous limestone altered by metamorphism to white marble and disseminated graphite. The carbonaceous matter is originally hydrocarbons that may be either broken up or reduced to graphite </a:t>
            </a:r>
            <a:r>
              <a:rPr lang="en-US" sz="2400" u="sng" dirty="0" smtClean="0">
                <a:effectLst/>
                <a:latin typeface="Times New Roman"/>
                <a:ea typeface="Calibri"/>
                <a:cs typeface="Arial"/>
              </a:rPr>
              <a:t>or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it  converted to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and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that will be reduced to graphite.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2- The carbonate breaks down yielding their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Ca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, Mg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Fe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to form silicates and releasing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which in turn becomes reduced to form graphite.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                      CO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+ 2H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→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C  +  2H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O</a:t>
            </a:r>
            <a:endParaRPr lang="en-US" sz="1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                      2CO  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→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C  +  CO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</a:t>
            </a:r>
            <a:endParaRPr lang="en-US" sz="1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9556992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290</Words>
  <Application>Microsoft Office PowerPoint</Application>
  <PresentationFormat>عرض على الشاشة (3:4)‏</PresentationFormat>
  <Paragraphs>18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3</cp:revision>
  <dcterms:created xsi:type="dcterms:W3CDTF">2021-02-20T07:29:07Z</dcterms:created>
  <dcterms:modified xsi:type="dcterms:W3CDTF">2021-02-20T08:02:16Z</dcterms:modified>
</cp:coreProperties>
</file>