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461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488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733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705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496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437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340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176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48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117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87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6DD4-1EDA-40C0-9747-B94AF8965C9B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9090-58D0-4032-BD56-2C9E783310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41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7920880" cy="5976664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Movement of magma and magmatic fluids</a:t>
            </a:r>
            <a:endParaRPr lang="en-US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   Magma and magmatic fluids transported by the following ways acting singly or together: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1- mechanical pressure</a:t>
            </a:r>
            <a:endParaRPr lang="en-US" sz="2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2-tectonic stress or compression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3- movement of gases</a:t>
            </a:r>
            <a:endParaRPr lang="en-US" sz="2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4- magmatic assimilation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5- magmatic </a:t>
            </a:r>
            <a:r>
              <a:rPr lang="en-US" sz="28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stoping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/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1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Modes of ore minerals crystallization :</a:t>
            </a:r>
            <a:endParaRPr lang="en-US" sz="36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  Concentration and Crystallization of the metallic minerals from magma and magmatic fluids by</a:t>
            </a:r>
            <a:r>
              <a:rPr lang="en-US" sz="2800" b="1" dirty="0" smtClean="0">
                <a:effectLst/>
                <a:latin typeface="Times New Roman"/>
                <a:ea typeface="Calibri"/>
                <a:cs typeface="Arial"/>
              </a:rPr>
              <a:t>: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endParaRPr lang="en-US" sz="28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1- Direct crystallization from magma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endParaRPr lang="en-US" b="1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2- Magmatic differentiation</a:t>
            </a:r>
            <a:endParaRPr lang="en-US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15559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2- Magmatic differentiation:-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(a) Partial fractionation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(b) Differentiation by gravity</a:t>
            </a:r>
            <a:endParaRPr lang="en-US" sz="24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Settling of crystals in a magma chamber</a:t>
            </a:r>
            <a:r>
              <a:rPr lang="ar-SA" sz="2400" dirty="0">
                <a:ea typeface="Calibri"/>
                <a:cs typeface="Times New Roman"/>
              </a:rPr>
              <a:t> 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can concentrate minerals like :- 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Spinel Group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of Minerals</a:t>
            </a:r>
            <a:r>
              <a:rPr lang="ar-SA" sz="2400" dirty="0">
                <a:ea typeface="Calibri"/>
                <a:cs typeface="Times New Roman"/>
              </a:rPr>
              <a:t> 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all relatively dense</a:t>
            </a:r>
            <a:r>
              <a:rPr lang="en-US" sz="2400" dirty="0" smtClean="0">
                <a:ea typeface="Calibri"/>
                <a:cs typeface="Times New Roman"/>
              </a:rPr>
              <a:t>.</a:t>
            </a:r>
            <a:r>
              <a:rPr lang="ar-SA" sz="2400" dirty="0" smtClean="0">
                <a:ea typeface="Calibri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spinel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 MgAl2O4</a:t>
            </a:r>
            <a:endParaRPr lang="en-US" sz="24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 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Basaltic magmas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contain about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:  10%  Fe</a:t>
            </a:r>
            <a:r>
              <a:rPr lang="ar-SA" sz="2400" dirty="0" smtClean="0">
                <a:ea typeface="Calibri"/>
                <a:cs typeface="Times New Roman"/>
              </a:rPr>
              <a:t> </a:t>
            </a:r>
            <a:r>
              <a:rPr lang="en-US" sz="2400" dirty="0" smtClean="0">
                <a:ea typeface="Calibri"/>
                <a:cs typeface="Times New Roman"/>
              </a:rPr>
              <a:t>,</a:t>
            </a:r>
            <a:r>
              <a:rPr lang="ar-SA" sz="2400" dirty="0" smtClean="0">
                <a:ea typeface="Calibri"/>
                <a:cs typeface="Times New Roman"/>
              </a:rPr>
              <a:t>  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 few percent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Ti</a:t>
            </a:r>
            <a:r>
              <a:rPr lang="ar-SA" sz="2400" dirty="0">
                <a:ea typeface="Calibri"/>
                <a:cs typeface="Times New Roman"/>
              </a:rPr>
              <a:t>  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and trace  amounts of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Cr,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Mn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and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V</a:t>
            </a:r>
            <a:r>
              <a:rPr lang="ar-SA" sz="2400" dirty="0"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indent="-89535"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     Under favorable circumstances these become concentrated in the spinel. Since the spinel crystals are dense, they can sink to the bottom of a slowly cooling magma body and make layers of ore</a:t>
            </a:r>
            <a:r>
              <a:rPr lang="ar-SA" sz="2400" dirty="0"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ar-SA" sz="2400" dirty="0">
                <a:ea typeface="Calibri"/>
                <a:cs typeface="Times New Roman"/>
              </a:rPr>
              <a:t>            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Density of basaltic magma: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2500 kg/m3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ar-SA" sz="2400" dirty="0">
                <a:ea typeface="Calibri"/>
                <a:cs typeface="Times New Roman"/>
              </a:rPr>
              <a:t>            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Density of Cr spinel: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4800 kg/m3</a:t>
            </a:r>
            <a:r>
              <a:rPr lang="ar-SA" sz="2400" dirty="0">
                <a:ea typeface="Calibri"/>
                <a:cs typeface="Times New Roman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558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(C) Magmatic fluids immiscibility</a:t>
            </a:r>
            <a:r>
              <a:rPr lang="ar-SA" b="1" dirty="0"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 algn="just" rtl="0"/>
            <a:r>
              <a:rPr lang="en-US" sz="2800" dirty="0" smtClean="0">
                <a:effectLst/>
                <a:latin typeface="Times New Roman"/>
                <a:ea typeface="Calibri"/>
              </a:rPr>
              <a:t>     Oil and water don’t mix .  As magmas cool, they can split into two liquids of different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composition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 and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density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. One of these liquids is the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silica-rich melt</a:t>
            </a:r>
            <a:r>
              <a:rPr lang="en-US" sz="2800" dirty="0">
                <a:latin typeface="Times New Roman"/>
                <a:ea typeface="Calibri"/>
              </a:rPr>
              <a:t>,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 It has the most volume and the other, typically much smaller in volume, can be rich in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metal oxides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,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sulfides or carbonate.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 Desirable element is preferentially concentrated into the low-volume melt.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9105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Types of  Immiscible Melts</a:t>
            </a:r>
            <a:r>
              <a:rPr lang="ar-IQ" sz="3600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US" sz="3600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Symbol"/>
              <a:buChar char=""/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Oxide melts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can be rich in Fe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Fe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O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 hematite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) and Ti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FeTiO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ilmenite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).</a:t>
            </a:r>
            <a:r>
              <a:rPr lang="ar-SA" sz="2800" dirty="0">
                <a:ea typeface="Calibri"/>
                <a:cs typeface="Times New Roman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Symbol"/>
              <a:buChar char=""/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Sulfide melts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can be rich in Ni, Cu, and the platinum-group elements, in addition to iron sulfur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FeS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pyrrhotite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).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Symbol"/>
              <a:buChar char=""/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Carbonate melts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can be rich in niobium, tantalum, rare earths, copper, thorium, and phosphorous</a:t>
            </a:r>
            <a:r>
              <a:rPr lang="ar-SA" sz="2800" dirty="0">
                <a:ea typeface="Calibri"/>
                <a:cs typeface="Times New Roman"/>
              </a:rPr>
              <a:t>.</a:t>
            </a:r>
            <a:r>
              <a:rPr lang="ar-SA" sz="2400" dirty="0">
                <a:ea typeface="Calibri"/>
                <a:cs typeface="Times New Roman"/>
              </a:rPr>
              <a:t>  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846669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101</Words>
  <Application>Microsoft Office PowerPoint</Application>
  <PresentationFormat>عرض على الشاشة (3:4)‏</PresentationFormat>
  <Paragraphs>28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6</cp:revision>
  <dcterms:created xsi:type="dcterms:W3CDTF">2020-12-31T08:24:49Z</dcterms:created>
  <dcterms:modified xsi:type="dcterms:W3CDTF">2020-12-31T09:49:58Z</dcterms:modified>
</cp:coreProperties>
</file>