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9" r:id="rId1"/>
  </p:sldMasterIdLst>
  <p:notesMasterIdLst>
    <p:notesMasterId r:id="rId18"/>
  </p:notesMasterIdLst>
  <p:handoutMasterIdLst>
    <p:handoutMasterId r:id="rId19"/>
  </p:handoutMasterIdLst>
  <p:sldIdLst>
    <p:sldId id="417" r:id="rId2"/>
    <p:sldId id="348" r:id="rId3"/>
    <p:sldId id="402" r:id="rId4"/>
    <p:sldId id="403" r:id="rId5"/>
    <p:sldId id="404" r:id="rId6"/>
    <p:sldId id="405" r:id="rId7"/>
    <p:sldId id="406" r:id="rId8"/>
    <p:sldId id="407" r:id="rId9"/>
    <p:sldId id="408" r:id="rId10"/>
    <p:sldId id="409" r:id="rId11"/>
    <p:sldId id="416" r:id="rId12"/>
    <p:sldId id="410" r:id="rId13"/>
    <p:sldId id="411" r:id="rId14"/>
    <p:sldId id="414" r:id="rId15"/>
    <p:sldId id="412" r:id="rId16"/>
    <p:sldId id="41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2" autoAdjust="0"/>
    <p:restoredTop sz="88184" autoAdjust="0"/>
  </p:normalViewPr>
  <p:slideViewPr>
    <p:cSldViewPr>
      <p:cViewPr>
        <p:scale>
          <a:sx n="80" d="100"/>
          <a:sy n="80" d="100"/>
        </p:scale>
        <p:origin x="-16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96" d="100"/>
          <a:sy n="96" d="100"/>
        </p:scale>
        <p:origin x="-960" y="20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21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handoutMaster" Target="handoutMasters/handout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heme" Target="theme/theme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A2864E4-51C0-4DC3-9C0E-05DD7AC5043E}" type="datetimeFigureOut">
              <a:rPr lang="en-US"/>
              <a:pPr>
                <a:defRPr/>
              </a:pPr>
              <a:t>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0E5D228-BDA7-4DD6-89D6-29E0B7EC30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41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79F9FBD-5DB0-4D62-B0D1-AB9746D2C1C8}" type="datetimeFigureOut">
              <a:rPr lang="en-US"/>
              <a:pPr>
                <a:defRPr/>
              </a:pPr>
              <a:t>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ABC5D03-E534-4A10-9ADE-1579F4B9DF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696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96574326-5156-482B-BCDA-100BD47DA0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Footer Placeholder 4"/>
          <p:cNvSpPr txBox="1">
            <a:spLocks/>
          </p:cNvSpPr>
          <p:nvPr userDrawn="1"/>
        </p:nvSpPr>
        <p:spPr>
          <a:xfrm>
            <a:off x="2057400" y="6508750"/>
            <a:ext cx="5486400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endParaRPr lang="en-US" sz="1200" b="1">
              <a:solidFill>
                <a:srgbClr val="898989"/>
              </a:solidFill>
              <a:latin typeface="Garamond" panose="02020404030301010803" pitchFamily="18" charset="0"/>
            </a:endParaRPr>
          </a:p>
          <a:p>
            <a:pPr algn="ctr" eaLnBrk="1" hangingPunct="1">
              <a:defRPr/>
            </a:pPr>
            <a:r>
              <a:rPr lang="en-US" sz="1200">
                <a:latin typeface="Arial" panose="020B0604020202020204" pitchFamily="34" charset="0"/>
              </a:rPr>
              <a:t>Copyright © 2011 Pearson Education, Inc. Publishing as Prentice Hall. </a:t>
            </a:r>
          </a:p>
          <a:p>
            <a:pPr algn="ctr" eaLnBrk="1" hangingPunct="1">
              <a:defRPr/>
            </a:pPr>
            <a:endParaRPr lang="en-US" sz="1200">
              <a:solidFill>
                <a:srgbClr val="898989"/>
              </a:solidFill>
              <a:latin typeface="Garamond" panose="02020404030301010803" pitchFamily="18" charset="0"/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2438400" y="3733800"/>
            <a:ext cx="6248400" cy="0"/>
          </a:xfrm>
          <a:prstGeom prst="line">
            <a:avLst/>
          </a:prstGeom>
          <a:ln w="57150">
            <a:solidFill>
              <a:schemeClr val="bg1"/>
            </a:solidFill>
          </a:ln>
          <a:effectLst>
            <a:outerShdw blurRad="50800" dist="50800" dir="5400000" algn="ctr" rotWithShape="0">
              <a:schemeClr val="accent1">
                <a:lumMod val="5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8B9021-BF0F-48B1-AB2C-C776798C7E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8B9021-BF0F-48B1-AB2C-C776798C7E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8724A-64BE-4574-B41F-4AA9C645BE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438400" y="1371600"/>
            <a:ext cx="6248400" cy="0"/>
          </a:xfrm>
          <a:prstGeom prst="line">
            <a:avLst/>
          </a:prstGeom>
          <a:ln w="57150" cmpd="sng">
            <a:solidFill>
              <a:schemeClr val="bg1"/>
            </a:solidFill>
          </a:ln>
          <a:effectLst>
            <a:outerShdw blurRad="50800" dist="50800" dir="5400000" algn="ctr" rotWithShape="0">
              <a:schemeClr val="accent1">
                <a:lumMod val="75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8B9021-BF0F-48B1-AB2C-C776798C7E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>
              <a:solidFill>
                <a:srgbClr val="898989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en-US"/>
              <a:t>Copyright © 2011 Pearson Education, Inc. Publishing as Prentice Hall. </a:t>
            </a:r>
          </a:p>
          <a:p>
            <a:pPr>
              <a:defRPr/>
            </a:pPr>
            <a:endParaRPr lang="en-US">
              <a:solidFill>
                <a:srgbClr val="89898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64235C-CA0B-4C0E-8041-4258F84B8DF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38400" y="1295400"/>
            <a:ext cx="6248400" cy="0"/>
          </a:xfrm>
          <a:prstGeom prst="line">
            <a:avLst/>
          </a:prstGeom>
          <a:ln w="57150" cmpd="sng">
            <a:solidFill>
              <a:schemeClr val="bg1"/>
            </a:solidFill>
          </a:ln>
          <a:effectLst>
            <a:outerShdw blurRad="50800" dist="50800" dir="5400000" algn="ctr" rotWithShape="0">
              <a:schemeClr val="accent1">
                <a:lumMod val="75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8B9021-BF0F-48B1-AB2C-C776798C7E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>
              <a:solidFill>
                <a:srgbClr val="898989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en-US"/>
              <a:t>Copyright © 2011 Pearson Education, Inc. Publishing as Prentice Hall</a:t>
            </a:r>
            <a:r>
              <a:rPr lang="en-US">
                <a:latin typeface="Garamond" panose="02020404030301010803" pitchFamily="18" charset="0"/>
              </a:rPr>
              <a:t>. </a:t>
            </a:r>
          </a:p>
          <a:p>
            <a:pPr>
              <a:defRPr/>
            </a:pPr>
            <a:endParaRPr lang="en-US">
              <a:solidFill>
                <a:srgbClr val="898989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30B87-944D-4BEC-B0DF-F664D1038C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b="1">
              <a:solidFill>
                <a:srgbClr val="898989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en-US"/>
              <a:t>Copyright © 2011 Pearson Education, Inc. Publishing as Prentice Hall. </a:t>
            </a:r>
          </a:p>
          <a:p>
            <a:pPr>
              <a:defRPr/>
            </a:pPr>
            <a:endParaRPr lang="en-US">
              <a:solidFill>
                <a:srgbClr val="898989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A6A163-248D-44F5-9F01-DC3F56CC012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8B9021-BF0F-48B1-AB2C-C776798C7E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8B9021-BF0F-48B1-AB2C-C776798C7E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2/10/2025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48B9021-BF0F-48B1-AB2C-C776798C7E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 /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8724A-64BE-4574-B41F-4AA9C645BED1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295400"/>
            <a:ext cx="8229600" cy="35814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How can do these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application in windows7.</a:t>
            </a:r>
          </a:p>
        </p:txBody>
      </p:sp>
    </p:spTree>
    <p:extLst>
      <p:ext uri="{BB962C8B-B14F-4D97-AF65-F5344CB8AC3E}">
        <p14:creationId xmlns:p14="http://schemas.microsoft.com/office/powerpoint/2010/main" val="717816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30B87-944D-4BEC-B0DF-F664D1038C27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219200"/>
            <a:ext cx="82296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Places automatically window on the side of the disk top   (use snap tool in window7)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3289518"/>
            <a:ext cx="838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Click and drag the tittle bar of the window to the left or right</a:t>
            </a:r>
          </a:p>
          <a:p>
            <a:r>
              <a:rPr lang="en-US" sz="2800" dirty="0">
                <a:latin typeface="Arial" pitchFamily="34" charset="0"/>
              </a:rPr>
              <a:t>Side of the disk top             until an outline of a window appear.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581400" y="4280118"/>
            <a:ext cx="9906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52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A6A163-248D-44F5-9F01-DC3F56CC0125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pic>
        <p:nvPicPr>
          <p:cNvPr id="4" name="Picture 5" descr="Exp_Win_Figure1.2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643207"/>
            <a:ext cx="2745636" cy="1319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Content Placeholder 8" descr="Snipping-too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24082" y="685800"/>
            <a:ext cx="4572118" cy="5440363"/>
          </a:xfrm>
          <a:prstGeom prst="rect">
            <a:avLst/>
          </a:prstGeom>
        </p:spPr>
      </p:pic>
      <p:cxnSp>
        <p:nvCxnSpPr>
          <p:cNvPr id="6" name="Straight Connector 5"/>
          <p:cNvCxnSpPr>
            <a:stCxn id="7" idx="3"/>
          </p:cNvCxnSpPr>
          <p:nvPr/>
        </p:nvCxnSpPr>
        <p:spPr>
          <a:xfrm flipV="1">
            <a:off x="2261351" y="4096040"/>
            <a:ext cx="1603375" cy="628360"/>
          </a:xfrm>
          <a:prstGeom prst="line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914400" y="4495800"/>
            <a:ext cx="1346951" cy="36933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Calibri" panose="020F0502020204030204" pitchFamily="34" charset="0"/>
              </a:rPr>
              <a:t>Screen clip</a:t>
            </a:r>
          </a:p>
        </p:txBody>
      </p:sp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7759730" y="1600200"/>
            <a:ext cx="1231870" cy="646331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bg1"/>
                </a:solidFill>
                <a:latin typeface="Calibri" panose="020F0502020204030204" pitchFamily="34" charset="0"/>
              </a:rPr>
              <a:t>Annotation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bg1"/>
                </a:solidFill>
                <a:latin typeface="Calibri" panose="020F0502020204030204" pitchFamily="34" charset="0"/>
              </a:rPr>
              <a:t>tools</a:t>
            </a:r>
          </a:p>
        </p:txBody>
      </p:sp>
      <p:cxnSp>
        <p:nvCxnSpPr>
          <p:cNvPr id="9" name="Straight Connector 8"/>
          <p:cNvCxnSpPr>
            <a:endCxn id="8" idx="1"/>
          </p:cNvCxnSpPr>
          <p:nvPr/>
        </p:nvCxnSpPr>
        <p:spPr>
          <a:xfrm>
            <a:off x="5867400" y="1295400"/>
            <a:ext cx="1892330" cy="627966"/>
          </a:xfrm>
          <a:prstGeom prst="line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1" idx="3"/>
          </p:cNvCxnSpPr>
          <p:nvPr/>
        </p:nvCxnSpPr>
        <p:spPr>
          <a:xfrm>
            <a:off x="2445837" y="565666"/>
            <a:ext cx="1287963" cy="577334"/>
          </a:xfrm>
          <a:prstGeom prst="line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685800" y="381000"/>
            <a:ext cx="1760037" cy="36933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Calibri" panose="020F0502020204030204" pitchFamily="34" charset="0"/>
              </a:rPr>
              <a:t>Save Snip button</a:t>
            </a:r>
          </a:p>
        </p:txBody>
      </p:sp>
    </p:spTree>
    <p:extLst>
      <p:ext uri="{BB962C8B-B14F-4D97-AF65-F5344CB8AC3E}">
        <p14:creationId xmlns:p14="http://schemas.microsoft.com/office/powerpoint/2010/main" val="1841716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A6A163-248D-44F5-9F01-DC3F56CC0125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81000" y="381000"/>
            <a:ext cx="82296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arrange the windows in a cascading fashion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563231"/>
            <a:ext cx="8696611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Right-click on an empty portion of the taskbar        the</a:t>
            </a:r>
          </a:p>
          <a:p>
            <a:r>
              <a:rPr lang="en-US" sz="2800" dirty="0">
                <a:latin typeface="Arial" pitchFamily="34" charset="0"/>
              </a:rPr>
              <a:t>Configuration you want to use 1.cascading</a:t>
            </a:r>
          </a:p>
          <a:p>
            <a:r>
              <a:rPr lang="en-US" sz="2800" dirty="0">
                <a:latin typeface="Arial" pitchFamily="34" charset="0"/>
              </a:rPr>
              <a:t>                                                 2.vertically</a:t>
            </a:r>
          </a:p>
          <a:p>
            <a:r>
              <a:rPr lang="en-US" sz="2800" dirty="0">
                <a:latin typeface="Arial" pitchFamily="34" charset="0"/>
              </a:rPr>
              <a:t>                                                 3.side to side</a:t>
            </a:r>
          </a:p>
          <a:p>
            <a:r>
              <a:rPr lang="en-US" sz="2800" dirty="0">
                <a:latin typeface="Arial" pitchFamily="34" charset="0"/>
              </a:rPr>
              <a:t> you can cycle through all Open windows.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7543800" y="1715631"/>
            <a:ext cx="609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20322"/>
            <a:ext cx="8610600" cy="2051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4564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A6A163-248D-44F5-9F01-DC3F56CC0125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81000" y="350838"/>
            <a:ext cx="82296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Place sticky notes on your desk top 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676400"/>
            <a:ext cx="861411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start button        all programs         accessories       sticky notes.</a:t>
            </a:r>
          </a:p>
          <a:p>
            <a:r>
              <a:rPr lang="en-US" sz="2800" dirty="0">
                <a:latin typeface="Arial" pitchFamily="34" charset="0"/>
              </a:rPr>
              <a:t> To add or open anew note        click(+ sign) in upper left corner of the sticky .</a:t>
            </a:r>
          </a:p>
          <a:p>
            <a:endParaRPr lang="en-US" sz="2800" dirty="0">
              <a:latin typeface="Arial" pitchFamily="34" charset="0"/>
            </a:endParaRPr>
          </a:p>
          <a:p>
            <a:r>
              <a:rPr lang="en-US" sz="2800" dirty="0">
                <a:latin typeface="Arial" pitchFamily="34" charset="0"/>
              </a:rPr>
              <a:t>To delete a note        click  the delete note button in the upper right corner of the note.</a:t>
            </a:r>
          </a:p>
          <a:p>
            <a:endParaRPr lang="en-US" sz="2800" dirty="0">
              <a:latin typeface="Arial" pitchFamily="34" charset="0"/>
            </a:endParaRPr>
          </a:p>
          <a:p>
            <a:r>
              <a:rPr lang="en-US" sz="2800" dirty="0">
                <a:latin typeface="Arial" pitchFamily="34" charset="0"/>
              </a:rPr>
              <a:t>To change the color of the note         right click on the body of the note and select the color.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133600" y="1752600"/>
            <a:ext cx="685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4953000" y="1752600"/>
            <a:ext cx="685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7696200" y="1752600"/>
            <a:ext cx="685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4572000" y="2590800"/>
            <a:ext cx="685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257800" y="5105400"/>
            <a:ext cx="685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2895600" y="3886200"/>
            <a:ext cx="685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97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A6A163-248D-44F5-9F01-DC3F56CC0125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287" y="1066800"/>
            <a:ext cx="6523113" cy="472439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685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A6A163-248D-44F5-9F01-DC3F56CC0125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81000" y="533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Access Note pad or Word pad ,Paint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815405"/>
            <a:ext cx="8077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Arial" pitchFamily="34" charset="0"/>
              </a:rPr>
              <a:t>start button         all programs          accessories       select either Note pad or Word pad.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362200" y="1974742"/>
            <a:ext cx="838200" cy="3112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7" name="Right Arrow 6"/>
          <p:cNvSpPr/>
          <p:nvPr/>
        </p:nvSpPr>
        <p:spPr>
          <a:xfrm>
            <a:off x="5257800" y="1974742"/>
            <a:ext cx="838200" cy="3112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2004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Save your work of arts on Paint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4532293"/>
            <a:ext cx="8077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Arial" pitchFamily="34" charset="0"/>
              </a:rPr>
              <a:t>Click save  button at top of the window. To save the painting.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770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A6A163-248D-44F5-9F01-DC3F56CC0125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9144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How many security settings and software windows7 providing you write the names of it :-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2743200"/>
            <a:ext cx="8077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Arial" pitchFamily="34" charset="0"/>
              </a:rPr>
              <a:t>6 software.</a:t>
            </a:r>
          </a:p>
          <a:p>
            <a:endParaRPr lang="en-US" sz="2800" dirty="0">
              <a:solidFill>
                <a:prstClr val="black"/>
              </a:solidFill>
              <a:latin typeface="Arial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latin typeface="Arial" pitchFamily="34" charset="0"/>
              </a:rPr>
              <a:t>Action center.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latin typeface="Arial" pitchFamily="34" charset="0"/>
              </a:rPr>
              <a:t>windows update.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latin typeface="Arial" pitchFamily="34" charset="0"/>
              </a:rPr>
              <a:t>windows firewall.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latin typeface="Arial" pitchFamily="34" charset="0"/>
              </a:rPr>
              <a:t>windows defender.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latin typeface="Arial" pitchFamily="34" charset="0"/>
              </a:rPr>
              <a:t>user account control.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latin typeface="Arial" pitchFamily="34" charset="0"/>
              </a:rPr>
              <a:t>parental controls.</a:t>
            </a:r>
          </a:p>
        </p:txBody>
      </p:sp>
    </p:spTree>
    <p:extLst>
      <p:ext uri="{BB962C8B-B14F-4D97-AF65-F5344CB8AC3E}">
        <p14:creationId xmlns:p14="http://schemas.microsoft.com/office/powerpoint/2010/main" val="2222556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>
                <a:latin typeface="Arial Black" pitchFamily="34" charset="0"/>
                <a:cs typeface="Tahoma" panose="020B0604030504040204" pitchFamily="34" charset="0"/>
              </a:rPr>
              <a:t>View the content of a folder</a:t>
            </a:r>
            <a:endParaRPr lang="ar-JO" altLang="en-US" sz="4000" dirty="0">
              <a:latin typeface="Arial Black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5562600" cy="5029200"/>
          </a:xfrm>
        </p:spPr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800" b="1" dirty="0">
                <a:latin typeface="Arial Black" pitchFamily="34" charset="0"/>
              </a:rPr>
              <a:t>Viewing and arranging files and folders.</a:t>
            </a:r>
            <a:endParaRPr lang="en-US" sz="2000" dirty="0">
              <a:latin typeface="Arial Black" pitchFamily="34" charset="0"/>
            </a:endParaRPr>
          </a:p>
          <a:p>
            <a:pPr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Each time you click the Views button, the folder window changes the way it displays your file and folder icons, alternating between large icons, a smaller icon view called Tiles, and a view called Details that shows several columns of information about the file. </a:t>
            </a:r>
          </a:p>
          <a:p>
            <a:pPr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JO" sz="2800" dirty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1B6C90-F986-4BA7-BFC9-8E5B10584C68}" type="slidenum">
              <a:rPr lang="en-US" altLang="en-US" sz="12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/>
          </a:p>
        </p:txBody>
      </p:sp>
      <p:pic>
        <p:nvPicPr>
          <p:cNvPr id="6144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905000"/>
            <a:ext cx="3047999" cy="3124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Arial Black" pitchFamily="34" charset="0"/>
              </a:rPr>
              <a:t>View the contents of the Recycle Bin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8724A-64BE-4574-B41F-4AA9C645BED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533400" y="2149257"/>
            <a:ext cx="7696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itchFamily="34" charset="0"/>
              </a:rPr>
              <a:t>Recycle Bin icon:-</a:t>
            </a:r>
          </a:p>
          <a:p>
            <a:r>
              <a:rPr lang="en-US" sz="2800" dirty="0">
                <a:latin typeface="Arial" pitchFamily="34" charset="0"/>
              </a:rPr>
              <a:t>contains files and folders that you delete. The deleted files are not gone until you empty the Recycle bin.</a:t>
            </a:r>
          </a:p>
          <a:p>
            <a:endParaRPr lang="en-US" sz="2800" dirty="0">
              <a:latin typeface="Arial" pitchFamily="34" charset="0"/>
            </a:endParaRPr>
          </a:p>
          <a:p>
            <a:r>
              <a:rPr lang="en-US" sz="2800" dirty="0">
                <a:latin typeface="Arial" pitchFamily="34" charset="0"/>
              </a:rPr>
              <a:t>           Double click the Recycle bin to view the contents. </a:t>
            </a:r>
          </a:p>
        </p:txBody>
      </p:sp>
      <p:sp>
        <p:nvSpPr>
          <p:cNvPr id="7" name="Right Arrow 6"/>
          <p:cNvSpPr/>
          <p:nvPr/>
        </p:nvSpPr>
        <p:spPr>
          <a:xfrm>
            <a:off x="685800" y="4343399"/>
            <a:ext cx="914400" cy="457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3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rial Black" pitchFamily="34" charset="0"/>
              </a:rPr>
              <a:t>Open an object’s shortcut menu.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8724A-64BE-4574-B41F-4AA9C645BED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>
          <a:xfrm>
            <a:off x="453690" y="2057400"/>
            <a:ext cx="7494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Right-click an object opens it’s shortcut menu.</a:t>
            </a:r>
          </a:p>
        </p:txBody>
      </p:sp>
      <p:sp>
        <p:nvSpPr>
          <p:cNvPr id="7" name="Title 4"/>
          <p:cNvSpPr txBox="1">
            <a:spLocks/>
          </p:cNvSpPr>
          <p:nvPr/>
        </p:nvSpPr>
        <p:spPr bwMode="auto">
          <a:xfrm>
            <a:off x="228600" y="3048000"/>
            <a:ext cx="8686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Active a window that is covered by other windows using the task bar.</a:t>
            </a:r>
          </a:p>
        </p:txBody>
      </p:sp>
      <p:sp>
        <p:nvSpPr>
          <p:cNvPr id="8" name="Rectangle 7"/>
          <p:cNvSpPr/>
          <p:nvPr/>
        </p:nvSpPr>
        <p:spPr>
          <a:xfrm>
            <a:off x="533400" y="5039380"/>
            <a:ext cx="4782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By clicking the program icon.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91569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rial Black" pitchFamily="34" charset="0"/>
              </a:rPr>
              <a:t>View an application icon for each open window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30B87-944D-4BEC-B0DF-F664D1038C27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304800" y="2044005"/>
            <a:ext cx="792831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Right-click an open area of taskbar          select properties           click never combine            on the taskbar buttons list box           ok.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5943600" y="2120205"/>
            <a:ext cx="838200" cy="394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3690" y="3581400"/>
            <a:ext cx="71256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Add toolbars to the taskbar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4267200"/>
            <a:ext cx="8534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Right-click on an area of the taskbar          point to toolbar</a:t>
            </a:r>
          </a:p>
          <a:p>
            <a:r>
              <a:rPr lang="en-US" sz="2800" dirty="0">
                <a:latin typeface="Arial" pitchFamily="34" charset="0"/>
              </a:rPr>
              <a:t>and select the toolbars you wish to use          a check mark appears next to </a:t>
            </a:r>
          </a:p>
          <a:p>
            <a:r>
              <a:rPr lang="en-US" sz="2800" dirty="0">
                <a:latin typeface="Arial" pitchFamily="34" charset="0"/>
              </a:rPr>
              <a:t>Toolbars that active on taskbar.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6324600" y="2577405"/>
            <a:ext cx="838200" cy="394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4724400" y="2958405"/>
            <a:ext cx="838200" cy="394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6172200" y="4406205"/>
            <a:ext cx="838200" cy="394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6629400" y="5244405"/>
            <a:ext cx="838200" cy="394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2057400" y="2577405"/>
            <a:ext cx="838200" cy="394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10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rial Black" pitchFamily="34" charset="0"/>
              </a:rPr>
              <a:t>Open the jump list , when applications are open on desktop.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30B87-944D-4BEC-B0DF-F664D1038C27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453690" y="2600980"/>
            <a:ext cx="832311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Right-click the program icon on the taskbar to open</a:t>
            </a:r>
          </a:p>
          <a:p>
            <a:r>
              <a:rPr lang="en-US" sz="2800" dirty="0">
                <a:latin typeface="Arial" pitchFamily="34" charset="0"/>
              </a:rPr>
              <a:t>The jump list.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3733800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Remove pinned applications from the taskbar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5141893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Right-click of the program icon             And selecting </a:t>
            </a:r>
          </a:p>
          <a:p>
            <a:r>
              <a:rPr lang="en-US" sz="2800" dirty="0">
                <a:latin typeface="Arial" pitchFamily="34" charset="0"/>
              </a:rPr>
              <a:t>unpin this program from the taskbar.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5257800" y="5257800"/>
            <a:ext cx="11430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32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Black" pitchFamily="34" charset="0"/>
              </a:rPr>
              <a:t>Open Notification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30B87-944D-4BEC-B0DF-F664D1038C27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453690" y="1762780"/>
            <a:ext cx="67810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By clicking on the open action center link.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57200" y="2514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Show the 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pop_up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window to display information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53690" y="3998893"/>
            <a:ext cx="82331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By clicking  action center icon on the taskbar   displays the information.</a:t>
            </a:r>
          </a:p>
        </p:txBody>
      </p:sp>
      <p:sp>
        <p:nvSpPr>
          <p:cNvPr id="8" name="Right Arrow 7"/>
          <p:cNvSpPr/>
          <p:nvPr/>
        </p:nvSpPr>
        <p:spPr>
          <a:xfrm>
            <a:off x="7696200" y="4114800"/>
            <a:ext cx="7620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5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Black" pitchFamily="34" charset="0"/>
              </a:rPr>
              <a:t>Personalize the window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30B87-944D-4BEC-B0DF-F664D1038C27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>
          <a:xfrm>
            <a:off x="228600" y="1865293"/>
            <a:ext cx="86141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By right-click on an empty potion of the desktop</a:t>
            </a:r>
          </a:p>
          <a:p>
            <a:r>
              <a:rPr lang="en-US" sz="2800" dirty="0">
                <a:latin typeface="Arial" pitchFamily="34" charset="0"/>
              </a:rPr>
              <a:t> select personalize to open this window.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7848600" y="2001054"/>
            <a:ext cx="914400" cy="3611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81000" y="2819400"/>
            <a:ext cx="7696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minimize the window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3972580"/>
            <a:ext cx="86141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Press the control button on the right side of tittle bar.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34200" y="469213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381000" y="45720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maximize the window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5572780"/>
            <a:ext cx="86141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Press the control button on the right side of tittle bar.</a:t>
            </a:r>
          </a:p>
        </p:txBody>
      </p:sp>
    </p:spTree>
    <p:extLst>
      <p:ext uri="{BB962C8B-B14F-4D97-AF65-F5344CB8AC3E}">
        <p14:creationId xmlns:p14="http://schemas.microsoft.com/office/powerpoint/2010/main" val="2534870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close the window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30B87-944D-4BEC-B0DF-F664D1038C27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pic>
        <p:nvPicPr>
          <p:cNvPr id="5" name="Content Placeholder 5" descr="Word-window-component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" t="374" r="186" b="374"/>
          <a:stretch>
            <a:fillRect/>
          </a:stretch>
        </p:blipFill>
        <p:spPr>
          <a:xfrm>
            <a:off x="838200" y="2934306"/>
            <a:ext cx="7317686" cy="3695094"/>
          </a:xfrm>
          <a:prstGeom prst="rect">
            <a:avLst/>
          </a:prstGeom>
        </p:spPr>
      </p:pic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3200400" y="2133600"/>
            <a:ext cx="1849438" cy="3698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bg1"/>
                </a:solidFill>
                <a:latin typeface="Calibri" panose="020F0502020204030204" pitchFamily="34" charset="0"/>
              </a:rPr>
              <a:t>Minimize window</a:t>
            </a: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5334001" y="2133600"/>
            <a:ext cx="1882775" cy="3698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bg1"/>
                </a:solidFill>
                <a:latin typeface="Calibri" panose="020F0502020204030204" pitchFamily="34" charset="0"/>
              </a:rPr>
              <a:t>Maximize window</a:t>
            </a:r>
          </a:p>
        </p:txBody>
      </p:sp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7467601" y="2133600"/>
            <a:ext cx="1489075" cy="3698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bg1"/>
                </a:solidFill>
                <a:latin typeface="Calibri" panose="020F0502020204030204" pitchFamily="34" charset="0"/>
              </a:rPr>
              <a:t>Close window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651026" y="2381766"/>
            <a:ext cx="2772918" cy="666234"/>
          </a:xfrm>
          <a:prstGeom prst="line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151688" y="2503488"/>
            <a:ext cx="544512" cy="392112"/>
          </a:xfrm>
          <a:prstGeom prst="line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8" idx="2"/>
          </p:cNvCxnSpPr>
          <p:nvPr/>
        </p:nvCxnSpPr>
        <p:spPr>
          <a:xfrm flipV="1">
            <a:off x="7954170" y="2503488"/>
            <a:ext cx="257969" cy="404812"/>
          </a:xfrm>
          <a:prstGeom prst="line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28600" y="1534180"/>
            <a:ext cx="86141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</a:rPr>
              <a:t>Press the control button on the right side of tittle bar.</a:t>
            </a:r>
          </a:p>
        </p:txBody>
      </p:sp>
    </p:spTree>
    <p:extLst>
      <p:ext uri="{BB962C8B-B14F-4D97-AF65-F5344CB8AC3E}">
        <p14:creationId xmlns:p14="http://schemas.microsoft.com/office/powerpoint/2010/main" val="758714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2739</TotalTime>
  <Words>616</Words>
  <Application>Microsoft Office PowerPoint</Application>
  <PresentationFormat>عرض على الشاشة (4:3)</PresentationFormat>
  <Paragraphs>97</Paragraphs>
  <Slides>16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Apothecary</vt:lpstr>
      <vt:lpstr>عرض تقديمي في PowerPoint</vt:lpstr>
      <vt:lpstr>View the content of a folder</vt:lpstr>
      <vt:lpstr>View the contents of the Recycle Bin</vt:lpstr>
      <vt:lpstr>Open an object’s shortcut menu.</vt:lpstr>
      <vt:lpstr>View an application icon for each open window </vt:lpstr>
      <vt:lpstr>Open the jump list , when applications are open on desktop.</vt:lpstr>
      <vt:lpstr>Open Notification</vt:lpstr>
      <vt:lpstr>Personalize the window</vt:lpstr>
      <vt:lpstr>close the window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Exploring Series</dc:creator>
  <cp:keywords>Qais Marji</cp:keywords>
  <cp:lastModifiedBy>Mustafa Saad</cp:lastModifiedBy>
  <cp:revision>335</cp:revision>
  <dcterms:created xsi:type="dcterms:W3CDTF">2009-09-02T17:31:05Z</dcterms:created>
  <dcterms:modified xsi:type="dcterms:W3CDTF">2025-02-10T20:24:14Z</dcterms:modified>
</cp:coreProperties>
</file>