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  <p:sldMasterId id="2147483649" r:id="rId2"/>
  </p:sldMasterIdLst>
  <p:notesMasterIdLst>
    <p:notesMasterId r:id="rId38"/>
  </p:notesMasterIdLst>
  <p:sldIdLst>
    <p:sldId id="260" r:id="rId3"/>
    <p:sldId id="262" r:id="rId4"/>
    <p:sldId id="263" r:id="rId5"/>
    <p:sldId id="264" r:id="rId6"/>
    <p:sldId id="273" r:id="rId7"/>
    <p:sldId id="286" r:id="rId8"/>
    <p:sldId id="268" r:id="rId9"/>
    <p:sldId id="270" r:id="rId10"/>
    <p:sldId id="285" r:id="rId11"/>
    <p:sldId id="282" r:id="rId12"/>
    <p:sldId id="269" r:id="rId13"/>
    <p:sldId id="271" r:id="rId14"/>
    <p:sldId id="272" r:id="rId15"/>
    <p:sldId id="283" r:id="rId16"/>
    <p:sldId id="274" r:id="rId17"/>
    <p:sldId id="279" r:id="rId18"/>
    <p:sldId id="287" r:id="rId19"/>
    <p:sldId id="289" r:id="rId20"/>
    <p:sldId id="290" r:id="rId21"/>
    <p:sldId id="291" r:id="rId22"/>
    <p:sldId id="293" r:id="rId23"/>
    <p:sldId id="294" r:id="rId24"/>
    <p:sldId id="295" r:id="rId25"/>
    <p:sldId id="296" r:id="rId26"/>
    <p:sldId id="297" r:id="rId27"/>
    <p:sldId id="298" r:id="rId28"/>
    <p:sldId id="299" r:id="rId29"/>
    <p:sldId id="300" r:id="rId30"/>
    <p:sldId id="301" r:id="rId31"/>
    <p:sldId id="302" r:id="rId32"/>
    <p:sldId id="303" r:id="rId33"/>
    <p:sldId id="280" r:id="rId34"/>
    <p:sldId id="278" r:id="rId35"/>
    <p:sldId id="281" r:id="rId36"/>
    <p:sldId id="308" r:id="rId37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16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sz="16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sz="16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sz="16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FF0000"/>
    <a:srgbClr val="800080"/>
    <a:srgbClr val="00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194" y="-19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2560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D4F3C006-7652-7142-8BB6-568EA3F15BF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720587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6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>
              <a:defRPr sz="16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>
              <a:defRPr sz="16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>
              <a:defRPr sz="16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fld id="{5880CB13-37F4-1D47-BEED-82F78B3ACB3A}" type="slidenum">
              <a:rPr lang="en-US" sz="1200"/>
              <a:pPr/>
              <a:t>1</a:t>
            </a:fld>
            <a:endParaRPr lang="en-US" sz="1200"/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 eaLnBrk="1" hangingPunct="1"/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6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>
              <a:defRPr sz="16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>
              <a:defRPr sz="16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>
              <a:defRPr sz="16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fld id="{1B109318-65F3-7B4F-A3EB-4998516D66F9}" type="slidenum">
              <a:rPr lang="en-US" sz="1200"/>
              <a:pPr/>
              <a:t>10</a:t>
            </a:fld>
            <a:endParaRPr lang="en-US" sz="1200"/>
          </a:p>
        </p:txBody>
      </p:sp>
      <p:sp>
        <p:nvSpPr>
          <p:cNvPr id="481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 eaLnBrk="1" hangingPunct="1"/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6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>
              <a:defRPr sz="16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>
              <a:defRPr sz="16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>
              <a:defRPr sz="16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fld id="{19997CB8-42EE-964C-8BB5-2849F3B78C4F}" type="slidenum">
              <a:rPr lang="en-US" sz="1200"/>
              <a:pPr/>
              <a:t>11</a:t>
            </a:fld>
            <a:endParaRPr lang="en-US" sz="1200"/>
          </a:p>
        </p:txBody>
      </p:sp>
      <p:sp>
        <p:nvSpPr>
          <p:cNvPr id="501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 eaLnBrk="1" hangingPunct="1"/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6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>
              <a:defRPr sz="16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>
              <a:defRPr sz="16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>
              <a:defRPr sz="16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fld id="{69A85DBA-25BF-E94C-BC80-291FDAAF26B8}" type="slidenum">
              <a:rPr lang="en-US" sz="1200"/>
              <a:pPr/>
              <a:t>12</a:t>
            </a:fld>
            <a:endParaRPr lang="en-US" sz="1200"/>
          </a:p>
        </p:txBody>
      </p:sp>
      <p:sp>
        <p:nvSpPr>
          <p:cNvPr id="522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2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 eaLnBrk="1" hangingPunct="1"/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6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>
              <a:defRPr sz="16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>
              <a:defRPr sz="16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>
              <a:defRPr sz="16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fld id="{BF4794EF-2252-824A-AFB0-DC36E824293E}" type="slidenum">
              <a:rPr lang="en-US" sz="1200"/>
              <a:pPr/>
              <a:t>13</a:t>
            </a:fld>
            <a:endParaRPr lang="en-US" sz="1200"/>
          </a:p>
        </p:txBody>
      </p:sp>
      <p:sp>
        <p:nvSpPr>
          <p:cNvPr id="542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 eaLnBrk="1" hangingPunct="1"/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6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>
              <a:defRPr sz="16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>
              <a:defRPr sz="16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>
              <a:defRPr sz="16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fld id="{15C5B034-B30F-1745-B4D5-EAA770385B4C}" type="slidenum">
              <a:rPr lang="en-US" sz="1200"/>
              <a:pPr/>
              <a:t>14</a:t>
            </a:fld>
            <a:endParaRPr lang="en-US" sz="1200"/>
          </a:p>
        </p:txBody>
      </p:sp>
      <p:sp>
        <p:nvSpPr>
          <p:cNvPr id="563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3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 eaLnBrk="1" hangingPunct="1"/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6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>
              <a:defRPr sz="16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>
              <a:defRPr sz="16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>
              <a:defRPr sz="16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fld id="{A84B49AC-5EDB-9B46-9426-895132FF25A9}" type="slidenum">
              <a:rPr lang="en-US" sz="1200"/>
              <a:pPr/>
              <a:t>15</a:t>
            </a:fld>
            <a:endParaRPr lang="en-US" sz="1200"/>
          </a:p>
        </p:txBody>
      </p:sp>
      <p:sp>
        <p:nvSpPr>
          <p:cNvPr id="583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3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 eaLnBrk="1" hangingPunct="1"/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6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>
              <a:defRPr sz="16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>
              <a:defRPr sz="16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>
              <a:defRPr sz="16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fld id="{51FDD0CE-21F0-CA47-86D2-073AB543D0D7}" type="slidenum">
              <a:rPr lang="en-US" sz="1200"/>
              <a:pPr/>
              <a:t>16</a:t>
            </a:fld>
            <a:endParaRPr lang="en-US" sz="1200"/>
          </a:p>
        </p:txBody>
      </p:sp>
      <p:sp>
        <p:nvSpPr>
          <p:cNvPr id="604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4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 eaLnBrk="1" hangingPunct="1"/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6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>
              <a:defRPr sz="16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>
              <a:defRPr sz="16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>
              <a:defRPr sz="16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fld id="{F767B1B6-0121-974B-AAEB-2D0E7A799DF1}" type="slidenum">
              <a:rPr lang="en-US" sz="1200"/>
              <a:pPr/>
              <a:t>17</a:t>
            </a:fld>
            <a:endParaRPr lang="en-US" sz="1200"/>
          </a:p>
        </p:txBody>
      </p:sp>
      <p:sp>
        <p:nvSpPr>
          <p:cNvPr id="62467" name="Rectangle 2"/>
          <p:cNvSpPr>
            <a:spLocks noGrp="1" noRot="1" noChangeAspect="1" noChangeArrowheads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62468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 eaLnBrk="1" hangingPunct="1"/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6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>
              <a:defRPr sz="16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>
              <a:defRPr sz="16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>
              <a:defRPr sz="16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fld id="{94891C6F-8E71-DD49-ADF9-378D7C77130C}" type="slidenum">
              <a:rPr lang="en-US" sz="1200"/>
              <a:pPr/>
              <a:t>18</a:t>
            </a:fld>
            <a:endParaRPr lang="en-US" sz="1200"/>
          </a:p>
        </p:txBody>
      </p:sp>
      <p:sp>
        <p:nvSpPr>
          <p:cNvPr id="64515" name="Rectangle 2"/>
          <p:cNvSpPr>
            <a:spLocks noGrp="1" noRot="1" noChangeAspect="1" noChangeArrowheads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 eaLnBrk="1" hangingPunct="1"/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6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>
              <a:defRPr sz="16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>
              <a:defRPr sz="16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>
              <a:defRPr sz="16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fld id="{18378B1C-37A8-F042-B716-0B6394448F7A}" type="slidenum">
              <a:rPr lang="en-US" sz="1200"/>
              <a:pPr/>
              <a:t>19</a:t>
            </a:fld>
            <a:endParaRPr lang="en-US" sz="1200"/>
          </a:p>
        </p:txBody>
      </p:sp>
      <p:sp>
        <p:nvSpPr>
          <p:cNvPr id="66563" name="Rectangle 2"/>
          <p:cNvSpPr>
            <a:spLocks noGrp="1" noRot="1" noChangeAspect="1" noChangeArrowheads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66564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 eaLnBrk="1" hangingPunct="1"/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6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>
              <a:defRPr sz="16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>
              <a:defRPr sz="16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>
              <a:defRPr sz="16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fld id="{94077534-D9E6-6146-9067-581DB8354A93}" type="slidenum">
              <a:rPr lang="en-US" sz="1200"/>
              <a:pPr/>
              <a:t>2</a:t>
            </a:fld>
            <a:endParaRPr lang="en-US" sz="1200"/>
          </a:p>
        </p:txBody>
      </p:sp>
      <p:sp>
        <p:nvSpPr>
          <p:cNvPr id="296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 eaLnBrk="1" hangingPunct="1"/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6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>
              <a:defRPr sz="16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>
              <a:defRPr sz="16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>
              <a:defRPr sz="16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fld id="{904D4F93-32F6-DF4B-87AF-E49036B38AFF}" type="slidenum">
              <a:rPr lang="en-US" sz="1200"/>
              <a:pPr/>
              <a:t>20</a:t>
            </a:fld>
            <a:endParaRPr lang="en-US" sz="1200"/>
          </a:p>
        </p:txBody>
      </p:sp>
      <p:sp>
        <p:nvSpPr>
          <p:cNvPr id="68611" name="Rectangle 2"/>
          <p:cNvSpPr>
            <a:spLocks noGrp="1" noRot="1" noChangeAspect="1" noChangeArrowheads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68612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 eaLnBrk="1" hangingPunct="1"/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6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>
              <a:defRPr sz="16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>
              <a:defRPr sz="16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>
              <a:defRPr sz="16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fld id="{7EDF38BC-AD51-E14A-AD20-10220634B9A8}" type="slidenum">
              <a:rPr lang="en-US" sz="1200"/>
              <a:pPr/>
              <a:t>21</a:t>
            </a:fld>
            <a:endParaRPr lang="en-US" sz="1200"/>
          </a:p>
        </p:txBody>
      </p:sp>
      <p:sp>
        <p:nvSpPr>
          <p:cNvPr id="70659" name="Rectangle 2"/>
          <p:cNvSpPr>
            <a:spLocks noGrp="1" noRot="1" noChangeAspect="1" noChangeArrowheads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70660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 eaLnBrk="1" hangingPunct="1"/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6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>
              <a:defRPr sz="16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>
              <a:defRPr sz="16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>
              <a:defRPr sz="16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fld id="{F718DFE9-8DA3-5D42-B7D3-815E161CEA5E}" type="slidenum">
              <a:rPr lang="en-US" sz="1200"/>
              <a:pPr/>
              <a:t>22</a:t>
            </a:fld>
            <a:endParaRPr lang="en-US" sz="1200"/>
          </a:p>
        </p:txBody>
      </p:sp>
      <p:sp>
        <p:nvSpPr>
          <p:cNvPr id="72707" name="Rectangle 2"/>
          <p:cNvSpPr>
            <a:spLocks noGrp="1" noRot="1" noChangeAspect="1" noChangeArrowheads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 eaLnBrk="1" hangingPunct="1"/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6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>
              <a:defRPr sz="16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>
              <a:defRPr sz="16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>
              <a:defRPr sz="16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fld id="{8E91282F-3AD5-B440-BBDE-9DBCECDF9AF2}" type="slidenum">
              <a:rPr lang="en-US" sz="1200"/>
              <a:pPr/>
              <a:t>23</a:t>
            </a:fld>
            <a:endParaRPr lang="en-US" sz="1200"/>
          </a:p>
        </p:txBody>
      </p:sp>
      <p:sp>
        <p:nvSpPr>
          <p:cNvPr id="74755" name="Rectangle 2"/>
          <p:cNvSpPr>
            <a:spLocks noGrp="1" noRot="1" noChangeAspect="1" noChangeArrowheads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74756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 eaLnBrk="1" hangingPunct="1"/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6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>
              <a:defRPr sz="16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>
              <a:defRPr sz="16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>
              <a:defRPr sz="16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fld id="{570E99BE-9400-074D-BCC7-318C36C71F79}" type="slidenum">
              <a:rPr lang="en-US" sz="1200"/>
              <a:pPr/>
              <a:t>24</a:t>
            </a:fld>
            <a:endParaRPr lang="en-US" sz="1200"/>
          </a:p>
        </p:txBody>
      </p:sp>
      <p:sp>
        <p:nvSpPr>
          <p:cNvPr id="76803" name="Rectangle 2"/>
          <p:cNvSpPr>
            <a:spLocks noGrp="1" noRot="1" noChangeAspect="1" noChangeArrowheads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76804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 eaLnBrk="1" hangingPunct="1"/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6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>
              <a:defRPr sz="16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>
              <a:defRPr sz="16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>
              <a:defRPr sz="16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fld id="{8A44D375-F375-D842-A256-3F418E54E67D}" type="slidenum">
              <a:rPr lang="en-US" sz="1200"/>
              <a:pPr/>
              <a:t>25</a:t>
            </a:fld>
            <a:endParaRPr lang="en-US" sz="1200"/>
          </a:p>
        </p:txBody>
      </p:sp>
      <p:sp>
        <p:nvSpPr>
          <p:cNvPr id="78851" name="Rectangle 2"/>
          <p:cNvSpPr>
            <a:spLocks noGrp="1" noRot="1" noChangeAspect="1" noChangeArrowheads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78852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 eaLnBrk="1" hangingPunct="1"/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6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>
              <a:defRPr sz="16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>
              <a:defRPr sz="16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>
              <a:defRPr sz="16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fld id="{32F8D67D-7F90-6E40-8584-AF8D4598DECA}" type="slidenum">
              <a:rPr lang="en-US" sz="1200"/>
              <a:pPr/>
              <a:t>26</a:t>
            </a:fld>
            <a:endParaRPr lang="en-US" sz="1200"/>
          </a:p>
        </p:txBody>
      </p:sp>
      <p:sp>
        <p:nvSpPr>
          <p:cNvPr id="80899" name="Rectangle 2"/>
          <p:cNvSpPr>
            <a:spLocks noGrp="1" noRot="1" noChangeAspect="1" noChangeArrowheads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80900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 eaLnBrk="1" hangingPunct="1"/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6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>
              <a:defRPr sz="16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>
              <a:defRPr sz="16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>
              <a:defRPr sz="16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fld id="{4D35EE57-31EF-274F-ABB2-A058C7BC6266}" type="slidenum">
              <a:rPr lang="en-US" sz="1200"/>
              <a:pPr/>
              <a:t>27</a:t>
            </a:fld>
            <a:endParaRPr lang="en-US" sz="1200"/>
          </a:p>
        </p:txBody>
      </p:sp>
      <p:sp>
        <p:nvSpPr>
          <p:cNvPr id="82947" name="Rectangle 2"/>
          <p:cNvSpPr>
            <a:spLocks noGrp="1" noRot="1" noChangeAspect="1" noChangeArrowheads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82948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 eaLnBrk="1" hangingPunct="1"/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6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>
              <a:defRPr sz="16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>
              <a:defRPr sz="16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>
              <a:defRPr sz="16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fld id="{FE037116-4AA3-6D44-A188-48CDECF18260}" type="slidenum">
              <a:rPr lang="en-US" sz="1200"/>
              <a:pPr/>
              <a:t>28</a:t>
            </a:fld>
            <a:endParaRPr lang="en-US" sz="1200"/>
          </a:p>
        </p:txBody>
      </p:sp>
      <p:sp>
        <p:nvSpPr>
          <p:cNvPr id="84995" name="Rectangle 2"/>
          <p:cNvSpPr>
            <a:spLocks noGrp="1" noRot="1" noChangeAspect="1" noChangeArrowheads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84996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 eaLnBrk="1" hangingPunct="1"/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6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>
              <a:defRPr sz="16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>
              <a:defRPr sz="16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>
              <a:defRPr sz="16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fld id="{AD1B8C54-39C9-DC4A-BF1D-EA9094E8B171}" type="slidenum">
              <a:rPr lang="en-US" sz="1200"/>
              <a:pPr/>
              <a:t>29</a:t>
            </a:fld>
            <a:endParaRPr lang="en-US" sz="1200"/>
          </a:p>
        </p:txBody>
      </p:sp>
      <p:sp>
        <p:nvSpPr>
          <p:cNvPr id="87043" name="Rectangle 2"/>
          <p:cNvSpPr>
            <a:spLocks noGrp="1" noRot="1" noChangeAspect="1" noChangeArrowheads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87044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 eaLnBrk="1" hangingPunct="1"/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6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>
              <a:defRPr sz="16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>
              <a:defRPr sz="16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>
              <a:defRPr sz="16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fld id="{77CEF7FA-ABF1-E640-B993-5BCE132D4534}" type="slidenum">
              <a:rPr lang="en-US" sz="1200"/>
              <a:pPr/>
              <a:t>3</a:t>
            </a:fld>
            <a:endParaRPr lang="en-US" sz="1200"/>
          </a:p>
        </p:txBody>
      </p:sp>
      <p:sp>
        <p:nvSpPr>
          <p:cNvPr id="317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 eaLnBrk="1" hangingPunct="1"/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6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>
              <a:defRPr sz="16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>
              <a:defRPr sz="16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>
              <a:defRPr sz="16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fld id="{F5871419-B552-0149-96B8-308E68B4E0F5}" type="slidenum">
              <a:rPr lang="en-US" sz="1200"/>
              <a:pPr/>
              <a:t>30</a:t>
            </a:fld>
            <a:endParaRPr lang="en-US" sz="1200"/>
          </a:p>
        </p:txBody>
      </p:sp>
      <p:sp>
        <p:nvSpPr>
          <p:cNvPr id="89091" name="Rectangle 2"/>
          <p:cNvSpPr>
            <a:spLocks noGrp="1" noRot="1" noChangeAspect="1" noChangeArrowheads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89092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 eaLnBrk="1" hangingPunct="1"/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6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>
              <a:defRPr sz="16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>
              <a:defRPr sz="16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>
              <a:defRPr sz="16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fld id="{6A37CB83-E4EA-F544-9DC3-B190C5321BCE}" type="slidenum">
              <a:rPr lang="en-US" sz="1200"/>
              <a:pPr/>
              <a:t>31</a:t>
            </a:fld>
            <a:endParaRPr lang="en-US" sz="1200"/>
          </a:p>
        </p:txBody>
      </p:sp>
      <p:sp>
        <p:nvSpPr>
          <p:cNvPr id="91139" name="Rectangle 2"/>
          <p:cNvSpPr>
            <a:spLocks noGrp="1" noRot="1" noChangeAspect="1" noChangeArrowheads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91140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 eaLnBrk="1" hangingPunct="1"/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6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>
              <a:defRPr sz="16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>
              <a:defRPr sz="16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>
              <a:defRPr sz="16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fld id="{5E19EA71-E9A1-724F-96D0-791FA1369DF2}" type="slidenum">
              <a:rPr lang="en-US" sz="1200"/>
              <a:pPr/>
              <a:t>32</a:t>
            </a:fld>
            <a:endParaRPr lang="en-US" sz="1200"/>
          </a:p>
        </p:txBody>
      </p:sp>
      <p:sp>
        <p:nvSpPr>
          <p:cNvPr id="993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93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 eaLnBrk="1" hangingPunct="1"/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6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>
              <a:defRPr sz="16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>
              <a:defRPr sz="16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>
              <a:defRPr sz="16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fld id="{4F7AD7B6-A9AB-6E4E-A059-8650A724971A}" type="slidenum">
              <a:rPr lang="en-US" sz="1200"/>
              <a:pPr/>
              <a:t>33</a:t>
            </a:fld>
            <a:endParaRPr lang="en-US" sz="1200"/>
          </a:p>
        </p:txBody>
      </p:sp>
      <p:sp>
        <p:nvSpPr>
          <p:cNvPr id="1013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13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 eaLnBrk="1" hangingPunct="1"/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6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>
              <a:defRPr sz="16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>
              <a:defRPr sz="16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>
              <a:defRPr sz="16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fld id="{ABAC73E8-0731-F64B-A1A0-FDB4E7230E01}" type="slidenum">
              <a:rPr lang="en-US" sz="1200"/>
              <a:pPr/>
              <a:t>34</a:t>
            </a:fld>
            <a:endParaRPr lang="en-US" sz="1200"/>
          </a:p>
        </p:txBody>
      </p:sp>
      <p:sp>
        <p:nvSpPr>
          <p:cNvPr id="1054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54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 eaLnBrk="1" hangingPunct="1"/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6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>
              <a:defRPr sz="16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>
              <a:defRPr sz="16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>
              <a:defRPr sz="16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fld id="{983BBE27-3371-2F48-913B-D4016FDDDAF4}" type="slidenum">
              <a:rPr lang="en-US" sz="1200"/>
              <a:pPr/>
              <a:t>35</a:t>
            </a:fld>
            <a:endParaRPr lang="en-US" sz="1200"/>
          </a:p>
        </p:txBody>
      </p:sp>
      <p:sp>
        <p:nvSpPr>
          <p:cNvPr id="107523" name="Rectangle 2"/>
          <p:cNvSpPr>
            <a:spLocks noGrp="1" noRot="1" noChangeAspect="1" noChangeArrowheads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107524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 eaLnBrk="1" hangingPunct="1"/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6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>
              <a:defRPr sz="16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>
              <a:defRPr sz="16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>
              <a:defRPr sz="16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fld id="{79A017FD-70EA-324F-A0F1-E152FBA8858F}" type="slidenum">
              <a:rPr lang="en-US" sz="1200"/>
              <a:pPr/>
              <a:t>4</a:t>
            </a:fld>
            <a:endParaRPr lang="en-US" sz="1200"/>
          </a:p>
        </p:txBody>
      </p:sp>
      <p:sp>
        <p:nvSpPr>
          <p:cNvPr id="337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 eaLnBrk="1" hangingPunct="1"/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6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>
              <a:defRPr sz="16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>
              <a:defRPr sz="16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>
              <a:defRPr sz="16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fld id="{EE693468-4233-FE4D-A5A7-7EDBE50E0EDC}" type="slidenum">
              <a:rPr lang="en-US" sz="1200"/>
              <a:pPr/>
              <a:t>5</a:t>
            </a:fld>
            <a:endParaRPr lang="en-US" sz="1200"/>
          </a:p>
        </p:txBody>
      </p:sp>
      <p:sp>
        <p:nvSpPr>
          <p:cNvPr id="378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 eaLnBrk="1" hangingPunct="1"/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6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>
              <a:defRPr sz="16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>
              <a:defRPr sz="16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>
              <a:defRPr sz="16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fld id="{DF254DD1-19AE-9B4A-9985-A16C648C2936}" type="slidenum">
              <a:rPr lang="en-US" sz="1200"/>
              <a:pPr/>
              <a:t>6</a:t>
            </a:fld>
            <a:endParaRPr lang="en-US" sz="1200"/>
          </a:p>
        </p:txBody>
      </p:sp>
      <p:sp>
        <p:nvSpPr>
          <p:cNvPr id="39939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40" name="Rectangle 1027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 eaLnBrk="1" hangingPunct="1"/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6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>
              <a:defRPr sz="16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>
              <a:defRPr sz="16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>
              <a:defRPr sz="16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fld id="{E9AF4E1F-0ED5-904D-8F0B-929DCD0C6FA9}" type="slidenum">
              <a:rPr lang="en-US" sz="1200"/>
              <a:pPr/>
              <a:t>7</a:t>
            </a:fld>
            <a:endParaRPr lang="en-US" sz="1200"/>
          </a:p>
        </p:txBody>
      </p:sp>
      <p:sp>
        <p:nvSpPr>
          <p:cNvPr id="419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 eaLnBrk="1" hangingPunct="1"/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6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>
              <a:defRPr sz="16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>
              <a:defRPr sz="16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>
              <a:defRPr sz="16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fld id="{B5B90B57-FBB7-9B41-B2D3-1D639279D50B}" type="slidenum">
              <a:rPr lang="en-US" sz="1200"/>
              <a:pPr/>
              <a:t>8</a:t>
            </a:fld>
            <a:endParaRPr lang="en-US" sz="1200"/>
          </a:p>
        </p:txBody>
      </p:sp>
      <p:sp>
        <p:nvSpPr>
          <p:cNvPr id="440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 eaLnBrk="1" hangingPunct="1"/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6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>
              <a:defRPr sz="16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>
              <a:defRPr sz="16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>
              <a:defRPr sz="16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fld id="{53641E3F-DC87-9640-B86F-5CBE27516464}" type="slidenum">
              <a:rPr lang="en-US" sz="1200"/>
              <a:pPr/>
              <a:t>9</a:t>
            </a:fld>
            <a:endParaRPr lang="en-US" sz="1200"/>
          </a:p>
        </p:txBody>
      </p:sp>
      <p:sp>
        <p:nvSpPr>
          <p:cNvPr id="46083" name="Rectangle 2"/>
          <p:cNvSpPr>
            <a:spLocks noGrp="1" noRot="1" noChangeAspect="1" noChangeArrowheads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46084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 eaLnBrk="1" hangingPunct="1"/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15A9643-6AF5-464C-BC61-A6FD8C646D3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75444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11AAFA2-BD6A-494D-A207-BE491BDFF35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38899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E311A8D-CF95-324B-9811-95EFDD3D426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470144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2413" cy="6856413"/>
            <a:chOff x="0" y="0"/>
            <a:chExt cx="5759" cy="4319"/>
          </a:xfrm>
        </p:grpSpPr>
        <p:sp>
          <p:nvSpPr>
            <p:cNvPr id="5" name="Freeform 3"/>
            <p:cNvSpPr>
              <a:spLocks/>
            </p:cNvSpPr>
            <p:nvPr/>
          </p:nvSpPr>
          <p:spPr bwMode="hidden">
            <a:xfrm>
              <a:off x="0" y="0"/>
              <a:ext cx="5758" cy="1043"/>
            </a:xfrm>
            <a:custGeom>
              <a:avLst/>
              <a:gdLst/>
              <a:ahLst/>
              <a:cxnLst>
                <a:cxn ang="0">
                  <a:pos x="5740" y="1043"/>
                </a:cxn>
                <a:cxn ang="0">
                  <a:pos x="0" y="1043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1043"/>
                </a:cxn>
                <a:cxn ang="0">
                  <a:pos x="5740" y="1043"/>
                </a:cxn>
              </a:cxnLst>
              <a:rect l="0" t="0" r="r" b="b"/>
              <a:pathLst>
                <a:path w="5740" h="1043">
                  <a:moveTo>
                    <a:pt x="5740" y="1043"/>
                  </a:moveTo>
                  <a:lnTo>
                    <a:pt x="0" y="1043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1043"/>
                  </a:lnTo>
                  <a:lnTo>
                    <a:pt x="5740" y="1043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6" name="Group 4"/>
            <p:cNvGrpSpPr>
              <a:grpSpLocks/>
            </p:cNvGrpSpPr>
            <p:nvPr userDrawn="1"/>
          </p:nvGrpSpPr>
          <p:grpSpPr bwMode="auto">
            <a:xfrm>
              <a:off x="0" y="0"/>
              <a:ext cx="5759" cy="4319"/>
              <a:chOff x="0" y="0"/>
              <a:chExt cx="5759" cy="4319"/>
            </a:xfrm>
          </p:grpSpPr>
          <p:sp>
            <p:nvSpPr>
              <p:cNvPr id="7" name="Freeform 5"/>
              <p:cNvSpPr>
                <a:spLocks/>
              </p:cNvSpPr>
              <p:nvPr/>
            </p:nvSpPr>
            <p:spPr bwMode="hidden">
              <a:xfrm>
                <a:off x="1" y="1040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" name="Freeform 6"/>
              <p:cNvSpPr>
                <a:spLocks/>
              </p:cNvSpPr>
              <p:nvPr/>
            </p:nvSpPr>
            <p:spPr bwMode="hidden">
              <a:xfrm>
                <a:off x="0" y="3988"/>
                <a:ext cx="5758" cy="42"/>
              </a:xfrm>
              <a:custGeom>
                <a:avLst/>
                <a:gdLst/>
                <a:ahLst/>
                <a:cxnLst>
                  <a:cxn ang="0">
                    <a:pos x="0" y="42"/>
                  </a:cxn>
                  <a:cxn ang="0">
                    <a:pos x="5740" y="42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42"/>
                  </a:cxn>
                  <a:cxn ang="0">
                    <a:pos x="0" y="42"/>
                  </a:cxn>
                </a:cxnLst>
                <a:rect l="0" t="0" r="r" b="b"/>
                <a:pathLst>
                  <a:path w="5740" h="42">
                    <a:moveTo>
                      <a:pt x="0" y="42"/>
                    </a:moveTo>
                    <a:lnTo>
                      <a:pt x="5740" y="42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42"/>
                    </a:lnTo>
                    <a:lnTo>
                      <a:pt x="0" y="4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" name="Freeform 7"/>
              <p:cNvSpPr>
                <a:spLocks/>
              </p:cNvSpPr>
              <p:nvPr/>
            </p:nvSpPr>
            <p:spPr bwMode="hidden">
              <a:xfrm>
                <a:off x="0" y="3665"/>
                <a:ext cx="5758" cy="30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" name="Freeform 8"/>
              <p:cNvSpPr>
                <a:spLocks/>
              </p:cNvSpPr>
              <p:nvPr/>
            </p:nvSpPr>
            <p:spPr bwMode="hidden">
              <a:xfrm>
                <a:off x="0" y="3364"/>
                <a:ext cx="5758" cy="30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" name="Freeform 9"/>
              <p:cNvSpPr>
                <a:spLocks/>
              </p:cNvSpPr>
              <p:nvPr/>
            </p:nvSpPr>
            <p:spPr bwMode="hidden">
              <a:xfrm>
                <a:off x="0" y="3105"/>
                <a:ext cx="5758" cy="31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" name="Freeform 10"/>
              <p:cNvSpPr>
                <a:spLocks/>
              </p:cNvSpPr>
              <p:nvPr/>
            </p:nvSpPr>
            <p:spPr bwMode="hidden">
              <a:xfrm>
                <a:off x="0" y="2859"/>
                <a:ext cx="5758" cy="36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6"/>
                  </a:cxn>
                  <a:cxn ang="0">
                    <a:pos x="5740" y="36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6">
                    <a:moveTo>
                      <a:pt x="5740" y="0"/>
                    </a:moveTo>
                    <a:lnTo>
                      <a:pt x="0" y="0"/>
                    </a:lnTo>
                    <a:lnTo>
                      <a:pt x="0" y="36"/>
                    </a:lnTo>
                    <a:lnTo>
                      <a:pt x="5740" y="36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" name="Freeform 11"/>
              <p:cNvSpPr>
                <a:spLocks/>
              </p:cNvSpPr>
              <p:nvPr/>
            </p:nvSpPr>
            <p:spPr bwMode="hidden">
              <a:xfrm>
                <a:off x="0" y="2644"/>
                <a:ext cx="5758" cy="30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0">
                    <a:moveTo>
                      <a:pt x="5740" y="0"/>
                    </a:moveTo>
                    <a:lnTo>
                      <a:pt x="0" y="0"/>
                    </a:lnTo>
                    <a:lnTo>
                      <a:pt x="0" y="30"/>
                    </a:lnTo>
                    <a:lnTo>
                      <a:pt x="5740" y="30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" name="Freeform 12"/>
              <p:cNvSpPr>
                <a:spLocks/>
              </p:cNvSpPr>
              <p:nvPr/>
            </p:nvSpPr>
            <p:spPr bwMode="hidden">
              <a:xfrm>
                <a:off x="0" y="2433"/>
                <a:ext cx="5758" cy="36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6"/>
                  </a:cxn>
                  <a:cxn ang="0">
                    <a:pos x="5740" y="36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6">
                    <a:moveTo>
                      <a:pt x="5740" y="0"/>
                    </a:moveTo>
                    <a:lnTo>
                      <a:pt x="0" y="0"/>
                    </a:lnTo>
                    <a:lnTo>
                      <a:pt x="0" y="36"/>
                    </a:lnTo>
                    <a:lnTo>
                      <a:pt x="5740" y="36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4706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" name="Freeform 13"/>
              <p:cNvSpPr>
                <a:spLocks/>
              </p:cNvSpPr>
              <p:nvPr/>
            </p:nvSpPr>
            <p:spPr bwMode="hidden">
              <a:xfrm>
                <a:off x="0" y="2259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4706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" name="Freeform 14"/>
              <p:cNvSpPr>
                <a:spLocks/>
              </p:cNvSpPr>
              <p:nvPr/>
            </p:nvSpPr>
            <p:spPr bwMode="hidden">
              <a:xfrm>
                <a:off x="0" y="2090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" name="Freeform 15"/>
              <p:cNvSpPr>
                <a:spLocks/>
              </p:cNvSpPr>
              <p:nvPr/>
            </p:nvSpPr>
            <p:spPr bwMode="hidden">
              <a:xfrm>
                <a:off x="0" y="1928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" name="Freeform 16"/>
              <p:cNvSpPr>
                <a:spLocks/>
              </p:cNvSpPr>
              <p:nvPr/>
            </p:nvSpPr>
            <p:spPr bwMode="hidden">
              <a:xfrm>
                <a:off x="0" y="1645"/>
                <a:ext cx="5758" cy="12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5740" y="12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2">
                    <a:moveTo>
                      <a:pt x="5740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5740" y="12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" name="Freeform 17"/>
              <p:cNvSpPr>
                <a:spLocks/>
              </p:cNvSpPr>
              <p:nvPr/>
            </p:nvSpPr>
            <p:spPr bwMode="hidden">
              <a:xfrm>
                <a:off x="0" y="1778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" name="Freeform 18"/>
              <p:cNvSpPr>
                <a:spLocks/>
              </p:cNvSpPr>
              <p:nvPr/>
            </p:nvSpPr>
            <p:spPr bwMode="hidden">
              <a:xfrm>
                <a:off x="0" y="1520"/>
                <a:ext cx="5758" cy="12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5740" y="12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2">
                    <a:moveTo>
                      <a:pt x="5740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5740" y="12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" name="Freeform 19"/>
              <p:cNvSpPr>
                <a:spLocks/>
              </p:cNvSpPr>
              <p:nvPr/>
            </p:nvSpPr>
            <p:spPr bwMode="hidden">
              <a:xfrm>
                <a:off x="0" y="1394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" name="Freeform 20"/>
              <p:cNvSpPr>
                <a:spLocks/>
              </p:cNvSpPr>
              <p:nvPr/>
            </p:nvSpPr>
            <p:spPr bwMode="hidden">
              <a:xfrm>
                <a:off x="0" y="1280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" name="Freeform 21"/>
              <p:cNvSpPr>
                <a:spLocks/>
              </p:cNvSpPr>
              <p:nvPr/>
            </p:nvSpPr>
            <p:spPr bwMode="hidden">
              <a:xfrm>
                <a:off x="0" y="1177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" name="Freeform 22"/>
              <p:cNvSpPr>
                <a:spLocks/>
              </p:cNvSpPr>
              <p:nvPr/>
            </p:nvSpPr>
            <p:spPr bwMode="hidden">
              <a:xfrm>
                <a:off x="0" y="24"/>
                <a:ext cx="5758" cy="30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0">
                    <a:moveTo>
                      <a:pt x="5740" y="0"/>
                    </a:moveTo>
                    <a:lnTo>
                      <a:pt x="0" y="0"/>
                    </a:lnTo>
                    <a:lnTo>
                      <a:pt x="0" y="30"/>
                    </a:lnTo>
                    <a:lnTo>
                      <a:pt x="5740" y="30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" name="Freeform 23"/>
              <p:cNvSpPr>
                <a:spLocks/>
              </p:cNvSpPr>
              <p:nvPr/>
            </p:nvSpPr>
            <p:spPr bwMode="hidden">
              <a:xfrm>
                <a:off x="0" y="186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" name="Freeform 24"/>
              <p:cNvSpPr>
                <a:spLocks/>
              </p:cNvSpPr>
              <p:nvPr/>
            </p:nvSpPr>
            <p:spPr bwMode="hidden">
              <a:xfrm>
                <a:off x="0" y="475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7" name="Freeform 25"/>
              <p:cNvSpPr>
                <a:spLocks/>
              </p:cNvSpPr>
              <p:nvPr/>
            </p:nvSpPr>
            <p:spPr bwMode="hidden">
              <a:xfrm>
                <a:off x="0" y="337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8" name="Freeform 26"/>
              <p:cNvSpPr>
                <a:spLocks/>
              </p:cNvSpPr>
              <p:nvPr/>
            </p:nvSpPr>
            <p:spPr bwMode="hidden">
              <a:xfrm>
                <a:off x="0" y="600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9" name="Freeform 27"/>
              <p:cNvSpPr>
                <a:spLocks/>
              </p:cNvSpPr>
              <p:nvPr/>
            </p:nvSpPr>
            <p:spPr bwMode="hidden">
              <a:xfrm>
                <a:off x="0" y="727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" name="Freeform 28"/>
              <p:cNvSpPr>
                <a:spLocks/>
              </p:cNvSpPr>
              <p:nvPr/>
            </p:nvSpPr>
            <p:spPr bwMode="hidden">
              <a:xfrm>
                <a:off x="0" y="841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" name="Freeform 29"/>
              <p:cNvSpPr>
                <a:spLocks/>
              </p:cNvSpPr>
              <p:nvPr/>
            </p:nvSpPr>
            <p:spPr bwMode="hidden">
              <a:xfrm>
                <a:off x="0" y="943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32" name="Group 30"/>
              <p:cNvGrpSpPr>
                <a:grpSpLocks/>
              </p:cNvGrpSpPr>
              <p:nvPr/>
            </p:nvGrpSpPr>
            <p:grpSpPr bwMode="auto">
              <a:xfrm>
                <a:off x="0" y="0"/>
                <a:ext cx="5758" cy="1045"/>
                <a:chOff x="0" y="0"/>
                <a:chExt cx="5758" cy="1045"/>
              </a:xfrm>
            </p:grpSpPr>
            <p:sp>
              <p:nvSpPr>
                <p:cNvPr id="54" name="Freeform 31"/>
                <p:cNvSpPr>
                  <a:spLocks/>
                </p:cNvSpPr>
                <p:nvPr/>
              </p:nvSpPr>
              <p:spPr bwMode="hidden">
                <a:xfrm>
                  <a:off x="2849" y="0"/>
                  <a:ext cx="42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42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5" name="Freeform 32"/>
                <p:cNvSpPr>
                  <a:spLocks/>
                </p:cNvSpPr>
                <p:nvPr/>
              </p:nvSpPr>
              <p:spPr bwMode="hidden">
                <a:xfrm>
                  <a:off x="2400" y="0"/>
                  <a:ext cx="155" cy="1045"/>
                </a:xfrm>
                <a:custGeom>
                  <a:avLst/>
                  <a:gdLst/>
                  <a:ahLst/>
                  <a:cxnLst>
                    <a:cxn ang="0">
                      <a:pos x="131" y="1043"/>
                    </a:cxn>
                    <a:cxn ang="0">
                      <a:pos x="155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113" y="1043"/>
                    </a:cxn>
                    <a:cxn ang="0">
                      <a:pos x="131" y="1043"/>
                    </a:cxn>
                    <a:cxn ang="0">
                      <a:pos x="131" y="1043"/>
                    </a:cxn>
                  </a:cxnLst>
                  <a:rect l="0" t="0" r="r" b="b"/>
                  <a:pathLst>
                    <a:path w="155" h="1043">
                      <a:moveTo>
                        <a:pt x="131" y="1043"/>
                      </a:moveTo>
                      <a:lnTo>
                        <a:pt x="155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113" y="1043"/>
                      </a:lnTo>
                      <a:lnTo>
                        <a:pt x="131" y="1043"/>
                      </a:lnTo>
                      <a:lnTo>
                        <a:pt x="131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6" name="Freeform 33"/>
                <p:cNvSpPr>
                  <a:spLocks/>
                </p:cNvSpPr>
                <p:nvPr/>
              </p:nvSpPr>
              <p:spPr bwMode="hidden">
                <a:xfrm>
                  <a:off x="1967" y="0"/>
                  <a:ext cx="240" cy="1045"/>
                </a:xfrm>
                <a:custGeom>
                  <a:avLst/>
                  <a:gdLst/>
                  <a:ahLst/>
                  <a:cxnLst>
                    <a:cxn ang="0">
                      <a:pos x="221" y="1043"/>
                    </a:cxn>
                    <a:cxn ang="0">
                      <a:pos x="239" y="1043"/>
                    </a:cxn>
                    <a:cxn ang="0">
                      <a:pos x="36" y="0"/>
                    </a:cxn>
                    <a:cxn ang="0">
                      <a:pos x="0" y="0"/>
                    </a:cxn>
                    <a:cxn ang="0">
                      <a:pos x="203" y="1043"/>
                    </a:cxn>
                    <a:cxn ang="0">
                      <a:pos x="221" y="1043"/>
                    </a:cxn>
                    <a:cxn ang="0">
                      <a:pos x="221" y="1043"/>
                    </a:cxn>
                  </a:cxnLst>
                  <a:rect l="0" t="0" r="r" b="b"/>
                  <a:pathLst>
                    <a:path w="239" h="1043">
                      <a:moveTo>
                        <a:pt x="221" y="1043"/>
                      </a:moveTo>
                      <a:lnTo>
                        <a:pt x="239" y="1043"/>
                      </a:lnTo>
                      <a:lnTo>
                        <a:pt x="36" y="0"/>
                      </a:lnTo>
                      <a:lnTo>
                        <a:pt x="0" y="0"/>
                      </a:lnTo>
                      <a:lnTo>
                        <a:pt x="203" y="1043"/>
                      </a:lnTo>
                      <a:lnTo>
                        <a:pt x="221" y="1043"/>
                      </a:lnTo>
                      <a:lnTo>
                        <a:pt x="221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7" name="Freeform 34"/>
                <p:cNvSpPr>
                  <a:spLocks/>
                </p:cNvSpPr>
                <p:nvPr/>
              </p:nvSpPr>
              <p:spPr bwMode="hidden">
                <a:xfrm>
                  <a:off x="1554" y="0"/>
                  <a:ext cx="353" cy="1045"/>
                </a:xfrm>
                <a:custGeom>
                  <a:avLst/>
                  <a:gdLst/>
                  <a:ahLst/>
                  <a:cxnLst>
                    <a:cxn ang="0">
                      <a:pos x="334" y="1043"/>
                    </a:cxn>
                    <a:cxn ang="0">
                      <a:pos x="352" y="1043"/>
                    </a:cxn>
                    <a:cxn ang="0">
                      <a:pos x="41" y="0"/>
                    </a:cxn>
                    <a:cxn ang="0">
                      <a:pos x="0" y="0"/>
                    </a:cxn>
                    <a:cxn ang="0">
                      <a:pos x="311" y="1043"/>
                    </a:cxn>
                    <a:cxn ang="0">
                      <a:pos x="334" y="1043"/>
                    </a:cxn>
                    <a:cxn ang="0">
                      <a:pos x="334" y="1043"/>
                    </a:cxn>
                  </a:cxnLst>
                  <a:rect l="0" t="0" r="r" b="b"/>
                  <a:pathLst>
                    <a:path w="352" h="1043">
                      <a:moveTo>
                        <a:pt x="334" y="1043"/>
                      </a:moveTo>
                      <a:lnTo>
                        <a:pt x="352" y="1043"/>
                      </a:lnTo>
                      <a:lnTo>
                        <a:pt x="41" y="0"/>
                      </a:lnTo>
                      <a:lnTo>
                        <a:pt x="0" y="0"/>
                      </a:lnTo>
                      <a:lnTo>
                        <a:pt x="311" y="1043"/>
                      </a:lnTo>
                      <a:lnTo>
                        <a:pt x="334" y="1043"/>
                      </a:lnTo>
                      <a:lnTo>
                        <a:pt x="334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8" name="Freeform 35"/>
                <p:cNvSpPr>
                  <a:spLocks/>
                </p:cNvSpPr>
                <p:nvPr/>
              </p:nvSpPr>
              <p:spPr bwMode="hidden">
                <a:xfrm>
                  <a:off x="1134" y="0"/>
                  <a:ext cx="450" cy="1045"/>
                </a:xfrm>
                <a:custGeom>
                  <a:avLst/>
                  <a:gdLst/>
                  <a:ahLst/>
                  <a:cxnLst>
                    <a:cxn ang="0">
                      <a:pos x="425" y="1043"/>
                    </a:cxn>
                    <a:cxn ang="0">
                      <a:pos x="449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407" y="1043"/>
                    </a:cxn>
                    <a:cxn ang="0">
                      <a:pos x="425" y="1043"/>
                    </a:cxn>
                    <a:cxn ang="0">
                      <a:pos x="425" y="1043"/>
                    </a:cxn>
                  </a:cxnLst>
                  <a:rect l="0" t="0" r="r" b="b"/>
                  <a:pathLst>
                    <a:path w="449" h="1043">
                      <a:moveTo>
                        <a:pt x="425" y="1043"/>
                      </a:moveTo>
                      <a:lnTo>
                        <a:pt x="449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407" y="1043"/>
                      </a:lnTo>
                      <a:lnTo>
                        <a:pt x="425" y="1043"/>
                      </a:lnTo>
                      <a:lnTo>
                        <a:pt x="425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9" name="Freeform 36"/>
                <p:cNvSpPr>
                  <a:spLocks/>
                </p:cNvSpPr>
                <p:nvPr/>
              </p:nvSpPr>
              <p:spPr bwMode="hidden">
                <a:xfrm>
                  <a:off x="714" y="0"/>
                  <a:ext cx="540" cy="1045"/>
                </a:xfrm>
                <a:custGeom>
                  <a:avLst/>
                  <a:gdLst/>
                  <a:ahLst/>
                  <a:cxnLst>
                    <a:cxn ang="0">
                      <a:pos x="520" y="1043"/>
                    </a:cxn>
                    <a:cxn ang="0">
                      <a:pos x="538" y="1043"/>
                    </a:cxn>
                    <a:cxn ang="0">
                      <a:pos x="41" y="0"/>
                    </a:cxn>
                    <a:cxn ang="0">
                      <a:pos x="0" y="0"/>
                    </a:cxn>
                    <a:cxn ang="0">
                      <a:pos x="496" y="1043"/>
                    </a:cxn>
                    <a:cxn ang="0">
                      <a:pos x="520" y="1043"/>
                    </a:cxn>
                    <a:cxn ang="0">
                      <a:pos x="520" y="1043"/>
                    </a:cxn>
                  </a:cxnLst>
                  <a:rect l="0" t="0" r="r" b="b"/>
                  <a:pathLst>
                    <a:path w="538" h="1043">
                      <a:moveTo>
                        <a:pt x="520" y="1043"/>
                      </a:moveTo>
                      <a:lnTo>
                        <a:pt x="538" y="1043"/>
                      </a:lnTo>
                      <a:lnTo>
                        <a:pt x="41" y="0"/>
                      </a:lnTo>
                      <a:lnTo>
                        <a:pt x="0" y="0"/>
                      </a:lnTo>
                      <a:lnTo>
                        <a:pt x="496" y="1043"/>
                      </a:lnTo>
                      <a:lnTo>
                        <a:pt x="520" y="1043"/>
                      </a:lnTo>
                      <a:lnTo>
                        <a:pt x="520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0" name="Freeform 37"/>
                <p:cNvSpPr>
                  <a:spLocks/>
                </p:cNvSpPr>
                <p:nvPr/>
              </p:nvSpPr>
              <p:spPr bwMode="hidden">
                <a:xfrm>
                  <a:off x="306" y="0"/>
                  <a:ext cx="642" cy="1045"/>
                </a:xfrm>
                <a:custGeom>
                  <a:avLst/>
                  <a:gdLst/>
                  <a:ahLst/>
                  <a:cxnLst>
                    <a:cxn ang="0">
                      <a:pos x="622" y="1043"/>
                    </a:cxn>
                    <a:cxn ang="0">
                      <a:pos x="640" y="1043"/>
                    </a:cxn>
                    <a:cxn ang="0">
                      <a:pos x="48" y="0"/>
                    </a:cxn>
                    <a:cxn ang="0">
                      <a:pos x="0" y="0"/>
                    </a:cxn>
                    <a:cxn ang="0">
                      <a:pos x="598" y="1043"/>
                    </a:cxn>
                    <a:cxn ang="0">
                      <a:pos x="622" y="1043"/>
                    </a:cxn>
                    <a:cxn ang="0">
                      <a:pos x="622" y="1043"/>
                    </a:cxn>
                  </a:cxnLst>
                  <a:rect l="0" t="0" r="r" b="b"/>
                  <a:pathLst>
                    <a:path w="640" h="1043">
                      <a:moveTo>
                        <a:pt x="622" y="1043"/>
                      </a:moveTo>
                      <a:lnTo>
                        <a:pt x="640" y="1043"/>
                      </a:lnTo>
                      <a:lnTo>
                        <a:pt x="48" y="0"/>
                      </a:lnTo>
                      <a:lnTo>
                        <a:pt x="0" y="0"/>
                      </a:lnTo>
                      <a:lnTo>
                        <a:pt x="598" y="1043"/>
                      </a:lnTo>
                      <a:lnTo>
                        <a:pt x="622" y="1043"/>
                      </a:lnTo>
                      <a:lnTo>
                        <a:pt x="622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1" name="Freeform 38"/>
                <p:cNvSpPr>
                  <a:spLocks/>
                </p:cNvSpPr>
                <p:nvPr/>
              </p:nvSpPr>
              <p:spPr bwMode="hidden">
                <a:xfrm>
                  <a:off x="0" y="108"/>
                  <a:ext cx="630" cy="937"/>
                </a:xfrm>
                <a:custGeom>
                  <a:avLst/>
                  <a:gdLst/>
                  <a:ahLst/>
                  <a:cxnLst>
                    <a:cxn ang="0">
                      <a:pos x="604" y="935"/>
                    </a:cxn>
                    <a:cxn ang="0">
                      <a:pos x="628" y="935"/>
                    </a:cxn>
                    <a:cxn ang="0">
                      <a:pos x="0" y="0"/>
                    </a:cxn>
                    <a:cxn ang="0">
                      <a:pos x="0" y="66"/>
                    </a:cxn>
                    <a:cxn ang="0">
                      <a:pos x="580" y="935"/>
                    </a:cxn>
                    <a:cxn ang="0">
                      <a:pos x="604" y="935"/>
                    </a:cxn>
                    <a:cxn ang="0">
                      <a:pos x="604" y="935"/>
                    </a:cxn>
                  </a:cxnLst>
                  <a:rect l="0" t="0" r="r" b="b"/>
                  <a:pathLst>
                    <a:path w="628" h="935">
                      <a:moveTo>
                        <a:pt x="604" y="935"/>
                      </a:moveTo>
                      <a:lnTo>
                        <a:pt x="628" y="935"/>
                      </a:lnTo>
                      <a:lnTo>
                        <a:pt x="0" y="0"/>
                      </a:lnTo>
                      <a:lnTo>
                        <a:pt x="0" y="66"/>
                      </a:lnTo>
                      <a:lnTo>
                        <a:pt x="580" y="935"/>
                      </a:lnTo>
                      <a:lnTo>
                        <a:pt x="604" y="935"/>
                      </a:lnTo>
                      <a:lnTo>
                        <a:pt x="604" y="935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2" name="Freeform 39"/>
                <p:cNvSpPr>
                  <a:spLocks/>
                </p:cNvSpPr>
                <p:nvPr/>
              </p:nvSpPr>
              <p:spPr bwMode="hidden">
                <a:xfrm>
                  <a:off x="3191" y="0"/>
                  <a:ext cx="155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155" y="0"/>
                    </a:cxn>
                    <a:cxn ang="0">
                      <a:pos x="114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155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155" y="0"/>
                      </a:lnTo>
                      <a:lnTo>
                        <a:pt x="114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3" name="Freeform 40"/>
                <p:cNvSpPr>
                  <a:spLocks/>
                </p:cNvSpPr>
                <p:nvPr/>
              </p:nvSpPr>
              <p:spPr bwMode="hidden">
                <a:xfrm>
                  <a:off x="3533" y="0"/>
                  <a:ext cx="240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36" y="1043"/>
                    </a:cxn>
                    <a:cxn ang="0">
                      <a:pos x="239" y="0"/>
                    </a:cxn>
                    <a:cxn ang="0">
                      <a:pos x="203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239" h="1043">
                      <a:moveTo>
                        <a:pt x="18" y="1043"/>
                      </a:moveTo>
                      <a:lnTo>
                        <a:pt x="36" y="1043"/>
                      </a:lnTo>
                      <a:lnTo>
                        <a:pt x="239" y="0"/>
                      </a:lnTo>
                      <a:lnTo>
                        <a:pt x="203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4" name="Freeform 41"/>
                <p:cNvSpPr>
                  <a:spLocks/>
                </p:cNvSpPr>
                <p:nvPr/>
              </p:nvSpPr>
              <p:spPr bwMode="hidden">
                <a:xfrm>
                  <a:off x="3821" y="0"/>
                  <a:ext cx="359" cy="1045"/>
                </a:xfrm>
                <a:custGeom>
                  <a:avLst/>
                  <a:gdLst/>
                  <a:ahLst/>
                  <a:cxnLst>
                    <a:cxn ang="0">
                      <a:pos x="24" y="1043"/>
                    </a:cxn>
                    <a:cxn ang="0">
                      <a:pos x="42" y="1043"/>
                    </a:cxn>
                    <a:cxn ang="0">
                      <a:pos x="358" y="0"/>
                    </a:cxn>
                    <a:cxn ang="0">
                      <a:pos x="317" y="0"/>
                    </a:cxn>
                    <a:cxn ang="0">
                      <a:pos x="0" y="1043"/>
                    </a:cxn>
                    <a:cxn ang="0">
                      <a:pos x="24" y="1043"/>
                    </a:cxn>
                    <a:cxn ang="0">
                      <a:pos x="24" y="1043"/>
                    </a:cxn>
                  </a:cxnLst>
                  <a:rect l="0" t="0" r="r" b="b"/>
                  <a:pathLst>
                    <a:path w="358" h="1043">
                      <a:moveTo>
                        <a:pt x="24" y="1043"/>
                      </a:moveTo>
                      <a:lnTo>
                        <a:pt x="42" y="1043"/>
                      </a:lnTo>
                      <a:lnTo>
                        <a:pt x="358" y="0"/>
                      </a:lnTo>
                      <a:lnTo>
                        <a:pt x="317" y="0"/>
                      </a:lnTo>
                      <a:lnTo>
                        <a:pt x="0" y="1043"/>
                      </a:lnTo>
                      <a:lnTo>
                        <a:pt x="24" y="1043"/>
                      </a:lnTo>
                      <a:lnTo>
                        <a:pt x="24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5" name="Freeform 42"/>
                <p:cNvSpPr>
                  <a:spLocks/>
                </p:cNvSpPr>
                <p:nvPr/>
              </p:nvSpPr>
              <p:spPr bwMode="hidden">
                <a:xfrm>
                  <a:off x="4139" y="0"/>
                  <a:ext cx="449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1" y="1043"/>
                    </a:cxn>
                    <a:cxn ang="0">
                      <a:pos x="448" y="0"/>
                    </a:cxn>
                    <a:cxn ang="0">
                      <a:pos x="406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448" h="1043">
                      <a:moveTo>
                        <a:pt x="18" y="1043"/>
                      </a:moveTo>
                      <a:lnTo>
                        <a:pt x="41" y="1043"/>
                      </a:lnTo>
                      <a:lnTo>
                        <a:pt x="448" y="0"/>
                      </a:lnTo>
                      <a:lnTo>
                        <a:pt x="406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6" name="Freeform 43"/>
                <p:cNvSpPr>
                  <a:spLocks/>
                </p:cNvSpPr>
                <p:nvPr/>
              </p:nvSpPr>
              <p:spPr bwMode="hidden">
                <a:xfrm>
                  <a:off x="4480" y="0"/>
                  <a:ext cx="541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539" y="0"/>
                    </a:cxn>
                    <a:cxn ang="0">
                      <a:pos x="497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539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539" y="0"/>
                      </a:lnTo>
                      <a:lnTo>
                        <a:pt x="497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7" name="Freeform 44"/>
                <p:cNvSpPr>
                  <a:spLocks/>
                </p:cNvSpPr>
                <p:nvPr/>
              </p:nvSpPr>
              <p:spPr bwMode="hidden">
                <a:xfrm>
                  <a:off x="4768" y="0"/>
                  <a:ext cx="642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640" y="0"/>
                    </a:cxn>
                    <a:cxn ang="0">
                      <a:pos x="592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640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640" y="0"/>
                      </a:lnTo>
                      <a:lnTo>
                        <a:pt x="592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8" name="Freeform 45"/>
                <p:cNvSpPr>
                  <a:spLocks/>
                </p:cNvSpPr>
                <p:nvPr/>
              </p:nvSpPr>
              <p:spPr bwMode="hidden">
                <a:xfrm>
                  <a:off x="5086" y="48"/>
                  <a:ext cx="672" cy="997"/>
                </a:xfrm>
                <a:custGeom>
                  <a:avLst/>
                  <a:gdLst/>
                  <a:ahLst/>
                  <a:cxnLst>
                    <a:cxn ang="0">
                      <a:pos x="24" y="995"/>
                    </a:cxn>
                    <a:cxn ang="0">
                      <a:pos x="48" y="995"/>
                    </a:cxn>
                    <a:cxn ang="0">
                      <a:pos x="670" y="72"/>
                    </a:cxn>
                    <a:cxn ang="0">
                      <a:pos x="670" y="0"/>
                    </a:cxn>
                    <a:cxn ang="0">
                      <a:pos x="0" y="995"/>
                    </a:cxn>
                    <a:cxn ang="0">
                      <a:pos x="24" y="995"/>
                    </a:cxn>
                    <a:cxn ang="0">
                      <a:pos x="24" y="995"/>
                    </a:cxn>
                  </a:cxnLst>
                  <a:rect l="0" t="0" r="r" b="b"/>
                  <a:pathLst>
                    <a:path w="670" h="995">
                      <a:moveTo>
                        <a:pt x="24" y="995"/>
                      </a:moveTo>
                      <a:lnTo>
                        <a:pt x="48" y="995"/>
                      </a:lnTo>
                      <a:lnTo>
                        <a:pt x="670" y="72"/>
                      </a:lnTo>
                      <a:lnTo>
                        <a:pt x="670" y="0"/>
                      </a:lnTo>
                      <a:lnTo>
                        <a:pt x="0" y="995"/>
                      </a:lnTo>
                      <a:lnTo>
                        <a:pt x="24" y="995"/>
                      </a:lnTo>
                      <a:lnTo>
                        <a:pt x="24" y="995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33" name="Group 46"/>
              <p:cNvGrpSpPr>
                <a:grpSpLocks/>
              </p:cNvGrpSpPr>
              <p:nvPr/>
            </p:nvGrpSpPr>
            <p:grpSpPr bwMode="auto">
              <a:xfrm>
                <a:off x="0" y="558"/>
                <a:ext cx="5758" cy="487"/>
                <a:chOff x="0" y="558"/>
                <a:chExt cx="5758" cy="487"/>
              </a:xfrm>
            </p:grpSpPr>
            <p:sp>
              <p:nvSpPr>
                <p:cNvPr id="52" name="Freeform 47"/>
                <p:cNvSpPr>
                  <a:spLocks/>
                </p:cNvSpPr>
                <p:nvPr/>
              </p:nvSpPr>
              <p:spPr bwMode="hidden">
                <a:xfrm>
                  <a:off x="0" y="618"/>
                  <a:ext cx="306" cy="427"/>
                </a:xfrm>
                <a:custGeom>
                  <a:avLst/>
                  <a:gdLst/>
                  <a:ahLst/>
                  <a:cxnLst>
                    <a:cxn ang="0">
                      <a:pos x="281" y="426"/>
                    </a:cxn>
                    <a:cxn ang="0">
                      <a:pos x="305" y="426"/>
                    </a:cxn>
                    <a:cxn ang="0">
                      <a:pos x="0" y="0"/>
                    </a:cxn>
                    <a:cxn ang="0">
                      <a:pos x="0" y="66"/>
                    </a:cxn>
                    <a:cxn ang="0">
                      <a:pos x="251" y="426"/>
                    </a:cxn>
                    <a:cxn ang="0">
                      <a:pos x="281" y="426"/>
                    </a:cxn>
                    <a:cxn ang="0">
                      <a:pos x="281" y="426"/>
                    </a:cxn>
                  </a:cxnLst>
                  <a:rect l="0" t="0" r="r" b="b"/>
                  <a:pathLst>
                    <a:path w="305" h="426">
                      <a:moveTo>
                        <a:pt x="281" y="426"/>
                      </a:moveTo>
                      <a:lnTo>
                        <a:pt x="305" y="426"/>
                      </a:lnTo>
                      <a:lnTo>
                        <a:pt x="0" y="0"/>
                      </a:lnTo>
                      <a:lnTo>
                        <a:pt x="0" y="66"/>
                      </a:lnTo>
                      <a:lnTo>
                        <a:pt x="251" y="426"/>
                      </a:lnTo>
                      <a:lnTo>
                        <a:pt x="281" y="426"/>
                      </a:lnTo>
                      <a:lnTo>
                        <a:pt x="281" y="426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accent1"/>
                    </a:gs>
                    <a:gs pos="100000">
                      <a:schemeClr val="accent1">
                        <a:gamma/>
                        <a:shade val="90980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3" name="Freeform 48"/>
                <p:cNvSpPr>
                  <a:spLocks/>
                </p:cNvSpPr>
                <p:nvPr/>
              </p:nvSpPr>
              <p:spPr bwMode="hidden">
                <a:xfrm>
                  <a:off x="5410" y="558"/>
                  <a:ext cx="348" cy="487"/>
                </a:xfrm>
                <a:custGeom>
                  <a:avLst/>
                  <a:gdLst/>
                  <a:ahLst/>
                  <a:cxnLst>
                    <a:cxn ang="0">
                      <a:pos x="24" y="486"/>
                    </a:cxn>
                    <a:cxn ang="0">
                      <a:pos x="48" y="486"/>
                    </a:cxn>
                    <a:cxn ang="0">
                      <a:pos x="347" y="72"/>
                    </a:cxn>
                    <a:cxn ang="0">
                      <a:pos x="347" y="0"/>
                    </a:cxn>
                    <a:cxn ang="0">
                      <a:pos x="0" y="486"/>
                    </a:cxn>
                    <a:cxn ang="0">
                      <a:pos x="24" y="486"/>
                    </a:cxn>
                    <a:cxn ang="0">
                      <a:pos x="24" y="486"/>
                    </a:cxn>
                  </a:cxnLst>
                  <a:rect l="0" t="0" r="r" b="b"/>
                  <a:pathLst>
                    <a:path w="347" h="486">
                      <a:moveTo>
                        <a:pt x="24" y="486"/>
                      </a:moveTo>
                      <a:lnTo>
                        <a:pt x="48" y="486"/>
                      </a:lnTo>
                      <a:lnTo>
                        <a:pt x="347" y="72"/>
                      </a:lnTo>
                      <a:lnTo>
                        <a:pt x="347" y="0"/>
                      </a:lnTo>
                      <a:lnTo>
                        <a:pt x="0" y="486"/>
                      </a:lnTo>
                      <a:lnTo>
                        <a:pt x="24" y="486"/>
                      </a:lnTo>
                      <a:lnTo>
                        <a:pt x="24" y="486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accent1"/>
                    </a:gs>
                    <a:gs pos="100000">
                      <a:schemeClr val="accent1">
                        <a:gamma/>
                        <a:shade val="90980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34" name="Group 49"/>
              <p:cNvGrpSpPr>
                <a:grpSpLocks/>
              </p:cNvGrpSpPr>
              <p:nvPr/>
            </p:nvGrpSpPr>
            <p:grpSpPr bwMode="auto">
              <a:xfrm>
                <a:off x="264" y="1039"/>
                <a:ext cx="5200" cy="3280"/>
                <a:chOff x="264" y="1039"/>
                <a:chExt cx="5200" cy="3280"/>
              </a:xfrm>
            </p:grpSpPr>
            <p:sp>
              <p:nvSpPr>
                <p:cNvPr id="43" name="Freeform 50"/>
                <p:cNvSpPr>
                  <a:spLocks/>
                </p:cNvSpPr>
                <p:nvPr/>
              </p:nvSpPr>
              <p:spPr bwMode="hidden">
                <a:xfrm>
                  <a:off x="2849" y="1039"/>
                  <a:ext cx="42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0" y="3273"/>
                    </a:cxn>
                    <a:cxn ang="0">
                      <a:pos x="42" y="3273"/>
                    </a:cxn>
                    <a:cxn ang="0">
                      <a:pos x="42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42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0" y="3273"/>
                      </a:lnTo>
                      <a:lnTo>
                        <a:pt x="42" y="3273"/>
                      </a:lnTo>
                      <a:lnTo>
                        <a:pt x="42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4" name="Freeform 51"/>
                <p:cNvSpPr>
                  <a:spLocks/>
                </p:cNvSpPr>
                <p:nvPr/>
              </p:nvSpPr>
              <p:spPr bwMode="hidden">
                <a:xfrm>
                  <a:off x="2154" y="1039"/>
                  <a:ext cx="401" cy="3280"/>
                </a:xfrm>
                <a:custGeom>
                  <a:avLst/>
                  <a:gdLst/>
                  <a:ahLst/>
                  <a:cxnLst>
                    <a:cxn ang="0">
                      <a:pos x="376" y="0"/>
                    </a:cxn>
                    <a:cxn ang="0">
                      <a:pos x="358" y="0"/>
                    </a:cxn>
                    <a:cxn ang="0">
                      <a:pos x="0" y="3273"/>
                    </a:cxn>
                    <a:cxn ang="0">
                      <a:pos x="41" y="3273"/>
                    </a:cxn>
                    <a:cxn ang="0">
                      <a:pos x="400" y="0"/>
                    </a:cxn>
                    <a:cxn ang="0">
                      <a:pos x="376" y="0"/>
                    </a:cxn>
                    <a:cxn ang="0">
                      <a:pos x="376" y="0"/>
                    </a:cxn>
                  </a:cxnLst>
                  <a:rect l="0" t="0" r="r" b="b"/>
                  <a:pathLst>
                    <a:path w="400" h="3273">
                      <a:moveTo>
                        <a:pt x="376" y="0"/>
                      </a:moveTo>
                      <a:lnTo>
                        <a:pt x="358" y="0"/>
                      </a:lnTo>
                      <a:lnTo>
                        <a:pt x="0" y="3273"/>
                      </a:lnTo>
                      <a:lnTo>
                        <a:pt x="41" y="3273"/>
                      </a:lnTo>
                      <a:lnTo>
                        <a:pt x="400" y="0"/>
                      </a:lnTo>
                      <a:lnTo>
                        <a:pt x="376" y="0"/>
                      </a:lnTo>
                      <a:lnTo>
                        <a:pt x="376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5" name="Freeform 52"/>
                <p:cNvSpPr>
                  <a:spLocks/>
                </p:cNvSpPr>
                <p:nvPr/>
              </p:nvSpPr>
              <p:spPr bwMode="hidden">
                <a:xfrm>
                  <a:off x="1530" y="1039"/>
                  <a:ext cx="677" cy="3280"/>
                </a:xfrm>
                <a:custGeom>
                  <a:avLst/>
                  <a:gdLst/>
                  <a:ahLst/>
                  <a:cxnLst>
                    <a:cxn ang="0">
                      <a:pos x="657" y="0"/>
                    </a:cxn>
                    <a:cxn ang="0">
                      <a:pos x="639" y="0"/>
                    </a:cxn>
                    <a:cxn ang="0">
                      <a:pos x="0" y="3273"/>
                    </a:cxn>
                    <a:cxn ang="0">
                      <a:pos x="42" y="3273"/>
                    </a:cxn>
                    <a:cxn ang="0">
                      <a:pos x="675" y="0"/>
                    </a:cxn>
                    <a:cxn ang="0">
                      <a:pos x="657" y="0"/>
                    </a:cxn>
                    <a:cxn ang="0">
                      <a:pos x="657" y="0"/>
                    </a:cxn>
                  </a:cxnLst>
                  <a:rect l="0" t="0" r="r" b="b"/>
                  <a:pathLst>
                    <a:path w="675" h="3273">
                      <a:moveTo>
                        <a:pt x="657" y="0"/>
                      </a:moveTo>
                      <a:lnTo>
                        <a:pt x="639" y="0"/>
                      </a:lnTo>
                      <a:lnTo>
                        <a:pt x="0" y="3273"/>
                      </a:lnTo>
                      <a:lnTo>
                        <a:pt x="42" y="3273"/>
                      </a:lnTo>
                      <a:lnTo>
                        <a:pt x="675" y="0"/>
                      </a:lnTo>
                      <a:lnTo>
                        <a:pt x="657" y="0"/>
                      </a:lnTo>
                      <a:lnTo>
                        <a:pt x="657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6" name="Freeform 53"/>
                <p:cNvSpPr>
                  <a:spLocks/>
                </p:cNvSpPr>
                <p:nvPr/>
              </p:nvSpPr>
              <p:spPr bwMode="hidden">
                <a:xfrm>
                  <a:off x="876" y="1039"/>
                  <a:ext cx="1031" cy="3280"/>
                </a:xfrm>
                <a:custGeom>
                  <a:avLst/>
                  <a:gdLst/>
                  <a:ahLst/>
                  <a:cxnLst>
                    <a:cxn ang="0">
                      <a:pos x="1013" y="0"/>
                    </a:cxn>
                    <a:cxn ang="0">
                      <a:pos x="990" y="0"/>
                    </a:cxn>
                    <a:cxn ang="0">
                      <a:pos x="0" y="3280"/>
                    </a:cxn>
                    <a:cxn ang="0">
                      <a:pos x="42" y="3280"/>
                    </a:cxn>
                    <a:cxn ang="0">
                      <a:pos x="1031" y="4"/>
                    </a:cxn>
                    <a:cxn ang="0">
                      <a:pos x="1013" y="0"/>
                    </a:cxn>
                    <a:cxn ang="0">
                      <a:pos x="1013" y="0"/>
                    </a:cxn>
                  </a:cxnLst>
                  <a:rect l="0" t="0" r="r" b="b"/>
                  <a:pathLst>
                    <a:path w="1031" h="3280">
                      <a:moveTo>
                        <a:pt x="1013" y="0"/>
                      </a:moveTo>
                      <a:lnTo>
                        <a:pt x="990" y="0"/>
                      </a:lnTo>
                      <a:lnTo>
                        <a:pt x="0" y="3280"/>
                      </a:lnTo>
                      <a:lnTo>
                        <a:pt x="42" y="3280"/>
                      </a:lnTo>
                      <a:lnTo>
                        <a:pt x="1031" y="4"/>
                      </a:lnTo>
                      <a:lnTo>
                        <a:pt x="1013" y="0"/>
                      </a:lnTo>
                      <a:lnTo>
                        <a:pt x="1013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7" name="Freeform 54"/>
                <p:cNvSpPr>
                  <a:spLocks/>
                </p:cNvSpPr>
                <p:nvPr/>
              </p:nvSpPr>
              <p:spPr bwMode="hidden">
                <a:xfrm>
                  <a:off x="264" y="1039"/>
                  <a:ext cx="1319" cy="3280"/>
                </a:xfrm>
                <a:custGeom>
                  <a:avLst/>
                  <a:gdLst/>
                  <a:ahLst/>
                  <a:cxnLst>
                    <a:cxn ang="0">
                      <a:pos x="1296" y="0"/>
                    </a:cxn>
                    <a:cxn ang="0">
                      <a:pos x="1278" y="0"/>
                    </a:cxn>
                    <a:cxn ang="0">
                      <a:pos x="0" y="3280"/>
                    </a:cxn>
                    <a:cxn ang="0">
                      <a:pos x="42" y="3280"/>
                    </a:cxn>
                    <a:cxn ang="0">
                      <a:pos x="1319" y="5"/>
                    </a:cxn>
                    <a:cxn ang="0">
                      <a:pos x="1296" y="0"/>
                    </a:cxn>
                    <a:cxn ang="0">
                      <a:pos x="1296" y="0"/>
                    </a:cxn>
                  </a:cxnLst>
                  <a:rect l="0" t="0" r="r" b="b"/>
                  <a:pathLst>
                    <a:path w="1319" h="3280">
                      <a:moveTo>
                        <a:pt x="1296" y="0"/>
                      </a:moveTo>
                      <a:lnTo>
                        <a:pt x="1278" y="0"/>
                      </a:lnTo>
                      <a:lnTo>
                        <a:pt x="0" y="3280"/>
                      </a:lnTo>
                      <a:lnTo>
                        <a:pt x="42" y="3280"/>
                      </a:lnTo>
                      <a:lnTo>
                        <a:pt x="1319" y="5"/>
                      </a:lnTo>
                      <a:lnTo>
                        <a:pt x="1296" y="0"/>
                      </a:lnTo>
                      <a:lnTo>
                        <a:pt x="1296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8" name="Freeform 55"/>
                <p:cNvSpPr>
                  <a:spLocks/>
                </p:cNvSpPr>
                <p:nvPr/>
              </p:nvSpPr>
              <p:spPr bwMode="hidden">
                <a:xfrm>
                  <a:off x="3191" y="1039"/>
                  <a:ext cx="402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359" y="3273"/>
                    </a:cxn>
                    <a:cxn ang="0">
                      <a:pos x="401" y="3273"/>
                    </a:cxn>
                    <a:cxn ang="0">
                      <a:pos x="42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401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359" y="3273"/>
                      </a:lnTo>
                      <a:lnTo>
                        <a:pt x="401" y="3273"/>
                      </a:lnTo>
                      <a:lnTo>
                        <a:pt x="42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9" name="Freeform 56"/>
                <p:cNvSpPr>
                  <a:spLocks/>
                </p:cNvSpPr>
                <p:nvPr/>
              </p:nvSpPr>
              <p:spPr bwMode="hidden">
                <a:xfrm>
                  <a:off x="3533" y="1039"/>
                  <a:ext cx="677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640" y="3273"/>
                    </a:cxn>
                    <a:cxn ang="0">
                      <a:pos x="675" y="3273"/>
                    </a:cxn>
                    <a:cxn ang="0">
                      <a:pos x="36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675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640" y="3273"/>
                      </a:lnTo>
                      <a:lnTo>
                        <a:pt x="675" y="3273"/>
                      </a:lnTo>
                      <a:lnTo>
                        <a:pt x="36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0" name="Freeform 57"/>
                <p:cNvSpPr>
                  <a:spLocks/>
                </p:cNvSpPr>
                <p:nvPr/>
              </p:nvSpPr>
              <p:spPr bwMode="hidden">
                <a:xfrm>
                  <a:off x="3822" y="1039"/>
                  <a:ext cx="1036" cy="3280"/>
                </a:xfrm>
                <a:custGeom>
                  <a:avLst/>
                  <a:gdLst/>
                  <a:ahLst/>
                  <a:cxnLst>
                    <a:cxn ang="0">
                      <a:pos x="23" y="0"/>
                    </a:cxn>
                    <a:cxn ang="0">
                      <a:pos x="0" y="5"/>
                    </a:cxn>
                    <a:cxn ang="0">
                      <a:pos x="994" y="3280"/>
                    </a:cxn>
                    <a:cxn ang="0">
                      <a:pos x="1036" y="3280"/>
                    </a:cxn>
                    <a:cxn ang="0">
                      <a:pos x="41" y="0"/>
                    </a:cxn>
                    <a:cxn ang="0">
                      <a:pos x="23" y="0"/>
                    </a:cxn>
                    <a:cxn ang="0">
                      <a:pos x="23" y="0"/>
                    </a:cxn>
                  </a:cxnLst>
                  <a:rect l="0" t="0" r="r" b="b"/>
                  <a:pathLst>
                    <a:path w="1036" h="3280">
                      <a:moveTo>
                        <a:pt x="23" y="0"/>
                      </a:moveTo>
                      <a:lnTo>
                        <a:pt x="0" y="5"/>
                      </a:lnTo>
                      <a:lnTo>
                        <a:pt x="994" y="3280"/>
                      </a:lnTo>
                      <a:lnTo>
                        <a:pt x="1036" y="3280"/>
                      </a:lnTo>
                      <a:lnTo>
                        <a:pt x="41" y="0"/>
                      </a:lnTo>
                      <a:lnTo>
                        <a:pt x="23" y="0"/>
                      </a:lnTo>
                      <a:lnTo>
                        <a:pt x="23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1" name="Freeform 58"/>
                <p:cNvSpPr>
                  <a:spLocks/>
                </p:cNvSpPr>
                <p:nvPr/>
              </p:nvSpPr>
              <p:spPr bwMode="hidden">
                <a:xfrm>
                  <a:off x="4137" y="1039"/>
                  <a:ext cx="1327" cy="3280"/>
                </a:xfrm>
                <a:custGeom>
                  <a:avLst/>
                  <a:gdLst/>
                  <a:ahLst/>
                  <a:cxnLst>
                    <a:cxn ang="0">
                      <a:pos x="20" y="0"/>
                    </a:cxn>
                    <a:cxn ang="0">
                      <a:pos x="0" y="7"/>
                    </a:cxn>
                    <a:cxn ang="0">
                      <a:pos x="1285" y="3280"/>
                    </a:cxn>
                    <a:cxn ang="0">
                      <a:pos x="1327" y="3280"/>
                    </a:cxn>
                    <a:cxn ang="0">
                      <a:pos x="43" y="0"/>
                    </a:cxn>
                    <a:cxn ang="0">
                      <a:pos x="20" y="0"/>
                    </a:cxn>
                    <a:cxn ang="0">
                      <a:pos x="20" y="0"/>
                    </a:cxn>
                  </a:cxnLst>
                  <a:rect l="0" t="0" r="r" b="b"/>
                  <a:pathLst>
                    <a:path w="1327" h="3280">
                      <a:moveTo>
                        <a:pt x="20" y="0"/>
                      </a:moveTo>
                      <a:lnTo>
                        <a:pt x="0" y="7"/>
                      </a:lnTo>
                      <a:lnTo>
                        <a:pt x="1285" y="3280"/>
                      </a:lnTo>
                      <a:lnTo>
                        <a:pt x="1327" y="3280"/>
                      </a:lnTo>
                      <a:lnTo>
                        <a:pt x="43" y="0"/>
                      </a:lnTo>
                      <a:lnTo>
                        <a:pt x="20" y="0"/>
                      </a:lnTo>
                      <a:lnTo>
                        <a:pt x="20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35" name="Freeform 59"/>
              <p:cNvSpPr>
                <a:spLocks/>
              </p:cNvSpPr>
              <p:nvPr/>
            </p:nvSpPr>
            <p:spPr bwMode="hidden">
              <a:xfrm>
                <a:off x="0" y="1039"/>
                <a:ext cx="1254" cy="2632"/>
              </a:xfrm>
              <a:custGeom>
                <a:avLst/>
                <a:gdLst/>
                <a:ahLst/>
                <a:cxnLst>
                  <a:cxn ang="0">
                    <a:pos x="1236" y="0"/>
                  </a:cxn>
                  <a:cxn ang="0">
                    <a:pos x="1212" y="0"/>
                  </a:cxn>
                  <a:cxn ang="0">
                    <a:pos x="0" y="2542"/>
                  </a:cxn>
                  <a:cxn ang="0">
                    <a:pos x="0" y="2632"/>
                  </a:cxn>
                  <a:cxn ang="0">
                    <a:pos x="1254" y="7"/>
                  </a:cxn>
                  <a:cxn ang="0">
                    <a:pos x="1236" y="0"/>
                  </a:cxn>
                  <a:cxn ang="0">
                    <a:pos x="1236" y="0"/>
                  </a:cxn>
                </a:cxnLst>
                <a:rect l="0" t="0" r="r" b="b"/>
                <a:pathLst>
                  <a:path w="1254" h="2632">
                    <a:moveTo>
                      <a:pt x="1236" y="0"/>
                    </a:moveTo>
                    <a:lnTo>
                      <a:pt x="1212" y="0"/>
                    </a:lnTo>
                    <a:lnTo>
                      <a:pt x="0" y="2542"/>
                    </a:lnTo>
                    <a:lnTo>
                      <a:pt x="0" y="2632"/>
                    </a:lnTo>
                    <a:lnTo>
                      <a:pt x="1254" y="7"/>
                    </a:lnTo>
                    <a:lnTo>
                      <a:pt x="1236" y="0"/>
                    </a:lnTo>
                    <a:lnTo>
                      <a:pt x="123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6980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6" name="Freeform 60"/>
              <p:cNvSpPr>
                <a:spLocks/>
              </p:cNvSpPr>
              <p:nvPr/>
            </p:nvSpPr>
            <p:spPr bwMode="hidden">
              <a:xfrm>
                <a:off x="0" y="1039"/>
                <a:ext cx="948" cy="1676"/>
              </a:xfrm>
              <a:custGeom>
                <a:avLst/>
                <a:gdLst/>
                <a:ahLst/>
                <a:cxnLst>
                  <a:cxn ang="0">
                    <a:pos x="930" y="0"/>
                  </a:cxn>
                  <a:cxn ang="0">
                    <a:pos x="906" y="0"/>
                  </a:cxn>
                  <a:cxn ang="0">
                    <a:pos x="0" y="1593"/>
                  </a:cxn>
                  <a:cxn ang="0">
                    <a:pos x="0" y="1676"/>
                  </a:cxn>
                  <a:cxn ang="0">
                    <a:pos x="948" y="5"/>
                  </a:cxn>
                  <a:cxn ang="0">
                    <a:pos x="930" y="0"/>
                  </a:cxn>
                  <a:cxn ang="0">
                    <a:pos x="930" y="0"/>
                  </a:cxn>
                </a:cxnLst>
                <a:rect l="0" t="0" r="r" b="b"/>
                <a:pathLst>
                  <a:path w="948" h="1676">
                    <a:moveTo>
                      <a:pt x="930" y="0"/>
                    </a:moveTo>
                    <a:lnTo>
                      <a:pt x="906" y="0"/>
                    </a:lnTo>
                    <a:lnTo>
                      <a:pt x="0" y="1593"/>
                    </a:lnTo>
                    <a:lnTo>
                      <a:pt x="0" y="1676"/>
                    </a:lnTo>
                    <a:lnTo>
                      <a:pt x="948" y="5"/>
                    </a:lnTo>
                    <a:lnTo>
                      <a:pt x="930" y="0"/>
                    </a:lnTo>
                    <a:lnTo>
                      <a:pt x="93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1">
                      <a:gamma/>
                      <a:shade val="90980"/>
                      <a:invGamma/>
                    </a:schemeClr>
                  </a:gs>
                  <a:gs pos="100000">
                    <a:schemeClr val="accent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7" name="Freeform 61"/>
              <p:cNvSpPr>
                <a:spLocks/>
              </p:cNvSpPr>
              <p:nvPr/>
            </p:nvSpPr>
            <p:spPr bwMode="hidden">
              <a:xfrm>
                <a:off x="0" y="1039"/>
                <a:ext cx="629" cy="937"/>
              </a:xfrm>
              <a:custGeom>
                <a:avLst/>
                <a:gdLst/>
                <a:ahLst/>
                <a:cxnLst>
                  <a:cxn ang="0">
                    <a:pos x="606" y="0"/>
                  </a:cxn>
                  <a:cxn ang="0">
                    <a:pos x="582" y="0"/>
                  </a:cxn>
                  <a:cxn ang="0">
                    <a:pos x="0" y="871"/>
                  </a:cxn>
                  <a:cxn ang="0">
                    <a:pos x="0" y="937"/>
                  </a:cxn>
                  <a:cxn ang="0">
                    <a:pos x="629" y="4"/>
                  </a:cxn>
                  <a:cxn ang="0">
                    <a:pos x="606" y="0"/>
                  </a:cxn>
                  <a:cxn ang="0">
                    <a:pos x="606" y="0"/>
                  </a:cxn>
                </a:cxnLst>
                <a:rect l="0" t="0" r="r" b="b"/>
                <a:pathLst>
                  <a:path w="629" h="937">
                    <a:moveTo>
                      <a:pt x="606" y="0"/>
                    </a:moveTo>
                    <a:lnTo>
                      <a:pt x="582" y="0"/>
                    </a:lnTo>
                    <a:lnTo>
                      <a:pt x="0" y="871"/>
                    </a:lnTo>
                    <a:lnTo>
                      <a:pt x="0" y="937"/>
                    </a:lnTo>
                    <a:lnTo>
                      <a:pt x="629" y="4"/>
                    </a:lnTo>
                    <a:lnTo>
                      <a:pt x="606" y="0"/>
                    </a:lnTo>
                    <a:lnTo>
                      <a:pt x="60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1">
                      <a:gamma/>
                      <a:shade val="87843"/>
                      <a:invGamma/>
                    </a:schemeClr>
                  </a:gs>
                  <a:gs pos="100000">
                    <a:schemeClr val="accent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8" name="Freeform 62"/>
              <p:cNvSpPr>
                <a:spLocks/>
              </p:cNvSpPr>
              <p:nvPr/>
            </p:nvSpPr>
            <p:spPr bwMode="hidden">
              <a:xfrm>
                <a:off x="0" y="1039"/>
                <a:ext cx="305" cy="427"/>
              </a:xfrm>
              <a:custGeom>
                <a:avLst/>
                <a:gdLst/>
                <a:ahLst/>
                <a:cxnLst>
                  <a:cxn ang="0">
                    <a:pos x="282" y="0"/>
                  </a:cxn>
                  <a:cxn ang="0">
                    <a:pos x="252" y="0"/>
                  </a:cxn>
                  <a:cxn ang="0">
                    <a:pos x="0" y="361"/>
                  </a:cxn>
                  <a:cxn ang="0">
                    <a:pos x="0" y="427"/>
                  </a:cxn>
                  <a:cxn ang="0">
                    <a:pos x="305" y="5"/>
                  </a:cxn>
                  <a:cxn ang="0">
                    <a:pos x="282" y="0"/>
                  </a:cxn>
                  <a:cxn ang="0">
                    <a:pos x="282" y="0"/>
                  </a:cxn>
                </a:cxnLst>
                <a:rect l="0" t="0" r="r" b="b"/>
                <a:pathLst>
                  <a:path w="305" h="427">
                    <a:moveTo>
                      <a:pt x="282" y="0"/>
                    </a:moveTo>
                    <a:lnTo>
                      <a:pt x="252" y="0"/>
                    </a:lnTo>
                    <a:lnTo>
                      <a:pt x="0" y="361"/>
                    </a:lnTo>
                    <a:lnTo>
                      <a:pt x="0" y="427"/>
                    </a:lnTo>
                    <a:lnTo>
                      <a:pt x="305" y="5"/>
                    </a:lnTo>
                    <a:lnTo>
                      <a:pt x="282" y="0"/>
                    </a:lnTo>
                    <a:lnTo>
                      <a:pt x="28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1">
                      <a:gamma/>
                      <a:shade val="87843"/>
                      <a:invGamma/>
                    </a:schemeClr>
                  </a:gs>
                  <a:gs pos="100000">
                    <a:schemeClr val="accent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9" name="Freeform 63"/>
              <p:cNvSpPr>
                <a:spLocks/>
              </p:cNvSpPr>
              <p:nvPr/>
            </p:nvSpPr>
            <p:spPr bwMode="hidden">
              <a:xfrm>
                <a:off x="4481" y="1039"/>
                <a:ext cx="1277" cy="2686"/>
              </a:xfrm>
              <a:custGeom>
                <a:avLst/>
                <a:gdLst/>
                <a:ahLst/>
                <a:cxnLst>
                  <a:cxn ang="0">
                    <a:pos x="41" y="0"/>
                  </a:cxn>
                  <a:cxn ang="0">
                    <a:pos x="17" y="0"/>
                  </a:cxn>
                  <a:cxn ang="0">
                    <a:pos x="0" y="4"/>
                  </a:cxn>
                  <a:cxn ang="0">
                    <a:pos x="1277" y="2686"/>
                  </a:cxn>
                  <a:cxn ang="0">
                    <a:pos x="1277" y="2596"/>
                  </a:cxn>
                  <a:cxn ang="0">
                    <a:pos x="41" y="0"/>
                  </a:cxn>
                  <a:cxn ang="0">
                    <a:pos x="41" y="0"/>
                  </a:cxn>
                </a:cxnLst>
                <a:rect l="0" t="0" r="r" b="b"/>
                <a:pathLst>
                  <a:path w="1277" h="2686">
                    <a:moveTo>
                      <a:pt x="41" y="0"/>
                    </a:moveTo>
                    <a:lnTo>
                      <a:pt x="17" y="0"/>
                    </a:lnTo>
                    <a:lnTo>
                      <a:pt x="0" y="4"/>
                    </a:lnTo>
                    <a:lnTo>
                      <a:pt x="1277" y="2686"/>
                    </a:lnTo>
                    <a:lnTo>
                      <a:pt x="1277" y="2596"/>
                    </a:lnTo>
                    <a:lnTo>
                      <a:pt x="41" y="0"/>
                    </a:lnTo>
                    <a:lnTo>
                      <a:pt x="41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6980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0" name="Freeform 64"/>
              <p:cNvSpPr>
                <a:spLocks/>
              </p:cNvSpPr>
              <p:nvPr/>
            </p:nvSpPr>
            <p:spPr bwMode="hidden">
              <a:xfrm>
                <a:off x="4770" y="1039"/>
                <a:ext cx="988" cy="1730"/>
              </a:xfrm>
              <a:custGeom>
                <a:avLst/>
                <a:gdLst/>
                <a:ahLst/>
                <a:cxnLst>
                  <a:cxn ang="0">
                    <a:pos x="16" y="0"/>
                  </a:cxn>
                  <a:cxn ang="0">
                    <a:pos x="0" y="7"/>
                  </a:cxn>
                  <a:cxn ang="0">
                    <a:pos x="988" y="1730"/>
                  </a:cxn>
                  <a:cxn ang="0">
                    <a:pos x="988" y="1653"/>
                  </a:cxn>
                  <a:cxn ang="0">
                    <a:pos x="40" y="0"/>
                  </a:cxn>
                  <a:cxn ang="0">
                    <a:pos x="16" y="0"/>
                  </a:cxn>
                  <a:cxn ang="0">
                    <a:pos x="16" y="0"/>
                  </a:cxn>
                </a:cxnLst>
                <a:rect l="0" t="0" r="r" b="b"/>
                <a:pathLst>
                  <a:path w="988" h="1730">
                    <a:moveTo>
                      <a:pt x="16" y="0"/>
                    </a:moveTo>
                    <a:lnTo>
                      <a:pt x="0" y="7"/>
                    </a:lnTo>
                    <a:lnTo>
                      <a:pt x="988" y="1730"/>
                    </a:lnTo>
                    <a:lnTo>
                      <a:pt x="988" y="1653"/>
                    </a:lnTo>
                    <a:lnTo>
                      <a:pt x="40" y="0"/>
                    </a:lnTo>
                    <a:lnTo>
                      <a:pt x="16" y="0"/>
                    </a:lnTo>
                    <a:lnTo>
                      <a:pt x="1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1">
                      <a:gamma/>
                      <a:shade val="90980"/>
                      <a:invGamma/>
                    </a:schemeClr>
                  </a:gs>
                  <a:gs pos="100000">
                    <a:schemeClr val="accent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" name="Freeform 65"/>
              <p:cNvSpPr>
                <a:spLocks/>
              </p:cNvSpPr>
              <p:nvPr/>
            </p:nvSpPr>
            <p:spPr bwMode="hidden">
              <a:xfrm>
                <a:off x="5088" y="1039"/>
                <a:ext cx="670" cy="997"/>
              </a:xfrm>
              <a:custGeom>
                <a:avLst/>
                <a:gdLst/>
                <a:ahLst/>
                <a:cxnLst>
                  <a:cxn ang="0">
                    <a:pos x="22" y="0"/>
                  </a:cxn>
                  <a:cxn ang="0">
                    <a:pos x="0" y="4"/>
                  </a:cxn>
                  <a:cxn ang="0">
                    <a:pos x="670" y="997"/>
                  </a:cxn>
                  <a:cxn ang="0">
                    <a:pos x="670" y="925"/>
                  </a:cxn>
                  <a:cxn ang="0">
                    <a:pos x="46" y="0"/>
                  </a:cxn>
                  <a:cxn ang="0">
                    <a:pos x="22" y="0"/>
                  </a:cxn>
                  <a:cxn ang="0">
                    <a:pos x="22" y="0"/>
                  </a:cxn>
                </a:cxnLst>
                <a:rect l="0" t="0" r="r" b="b"/>
                <a:pathLst>
                  <a:path w="670" h="997">
                    <a:moveTo>
                      <a:pt x="22" y="0"/>
                    </a:moveTo>
                    <a:lnTo>
                      <a:pt x="0" y="4"/>
                    </a:lnTo>
                    <a:lnTo>
                      <a:pt x="670" y="997"/>
                    </a:lnTo>
                    <a:lnTo>
                      <a:pt x="670" y="925"/>
                    </a:lnTo>
                    <a:lnTo>
                      <a:pt x="46" y="0"/>
                    </a:lnTo>
                    <a:lnTo>
                      <a:pt x="22" y="0"/>
                    </a:lnTo>
                    <a:lnTo>
                      <a:pt x="2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1">
                      <a:gamma/>
                      <a:shade val="87843"/>
                      <a:invGamma/>
                    </a:schemeClr>
                  </a:gs>
                  <a:gs pos="100000">
                    <a:schemeClr val="accent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" name="Freeform 66"/>
              <p:cNvSpPr>
                <a:spLocks/>
              </p:cNvSpPr>
              <p:nvPr/>
            </p:nvSpPr>
            <p:spPr bwMode="hidden">
              <a:xfrm>
                <a:off x="5412" y="1039"/>
                <a:ext cx="346" cy="487"/>
              </a:xfrm>
              <a:custGeom>
                <a:avLst/>
                <a:gdLst/>
                <a:ahLst/>
                <a:cxnLst>
                  <a:cxn ang="0">
                    <a:pos x="22" y="0"/>
                  </a:cxn>
                  <a:cxn ang="0">
                    <a:pos x="0" y="7"/>
                  </a:cxn>
                  <a:cxn ang="0">
                    <a:pos x="346" y="487"/>
                  </a:cxn>
                  <a:cxn ang="0">
                    <a:pos x="346" y="415"/>
                  </a:cxn>
                  <a:cxn ang="0">
                    <a:pos x="46" y="0"/>
                  </a:cxn>
                  <a:cxn ang="0">
                    <a:pos x="22" y="0"/>
                  </a:cxn>
                  <a:cxn ang="0">
                    <a:pos x="22" y="0"/>
                  </a:cxn>
                </a:cxnLst>
                <a:rect l="0" t="0" r="r" b="b"/>
                <a:pathLst>
                  <a:path w="346" h="487">
                    <a:moveTo>
                      <a:pt x="22" y="0"/>
                    </a:moveTo>
                    <a:lnTo>
                      <a:pt x="0" y="7"/>
                    </a:lnTo>
                    <a:lnTo>
                      <a:pt x="346" y="487"/>
                    </a:lnTo>
                    <a:lnTo>
                      <a:pt x="346" y="415"/>
                    </a:lnTo>
                    <a:lnTo>
                      <a:pt x="46" y="0"/>
                    </a:lnTo>
                    <a:lnTo>
                      <a:pt x="22" y="0"/>
                    </a:lnTo>
                    <a:lnTo>
                      <a:pt x="2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1">
                      <a:gamma/>
                      <a:shade val="87843"/>
                      <a:invGamma/>
                    </a:schemeClr>
                  </a:gs>
                  <a:gs pos="100000">
                    <a:schemeClr val="accent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11331" name="Rectangle 67"/>
          <p:cNvSpPr>
            <a:spLocks noGrp="1" noChangeArrowheads="1"/>
          </p:cNvSpPr>
          <p:nvPr>
            <p:ph type="ctrTitle" sz="quarter"/>
          </p:nvPr>
        </p:nvSpPr>
        <p:spPr>
          <a:xfrm>
            <a:off x="455613" y="1920875"/>
            <a:ext cx="8226425" cy="1736725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1332" name="Rectangle 68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69" name="Rectangle 69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0" name="Rectangle 70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1" name="Rectangle 71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5A84018-A3C0-D04F-80F5-369BE71AFB9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786090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6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7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4A45AD0-53FA-A64E-A894-0F3B114B761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614430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6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6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7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95DEB91-4164-5A40-861A-537ED4028E1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284668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5613" y="1598613"/>
            <a:ext cx="4037012" cy="44973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5025" y="1598613"/>
            <a:ext cx="4037013" cy="44973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6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7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F7B4477-C9AD-7C4A-98D1-DB6DD3B84E3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352916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6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Rectangle 6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Rectangle 7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1F52719-7B9E-C247-A531-401BA9BA261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480136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6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6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7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371BC48-323A-6848-A094-8026A2A1770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126846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Rectangle 6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7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57615E4-568A-CB44-B075-B98314825B2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998685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7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4D67D77-47D1-E746-BFF9-6E270B94082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60966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F5D7B58-4D04-A54E-BE55-96AE41FCADD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907679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7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C7E1FBE-6D5A-3C4B-8A0A-65431F7CCC7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248659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6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7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D165180-7989-5245-A7C0-5BEB3EEAB9D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696740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6225" y="273050"/>
            <a:ext cx="2055813" cy="58229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5613" y="273050"/>
            <a:ext cx="6018212" cy="58229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6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7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63206E7-AAFF-3B4B-940F-D96210C3B84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34350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8A2B3C2-B8B3-6B47-BD13-A07F4894EF3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31459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2ED2FF6-47E1-CC40-8767-689CDF42F14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44518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95E7A97-D463-0E43-86E4-874495B9F7E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71149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822913F-5A5A-B440-900C-256B6F33D34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89069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18A9107-EFC0-3C4B-BDBF-1B8A5AFE514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56034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2A4C50C-DA27-B44D-85F9-BB85A1C4060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96026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8A10552-A25B-0748-BE5F-2FF9E0C89EA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02436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43662C73-4679-184A-901B-6B4F68061039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9" r:id="rId1"/>
    <p:sldLayoutId id="2147483720" r:id="rId2"/>
    <p:sldLayoutId id="2147483721" r:id="rId3"/>
    <p:sldLayoutId id="2147483722" r:id="rId4"/>
    <p:sldLayoutId id="2147483723" r:id="rId5"/>
    <p:sldLayoutId id="2147483724" r:id="rId6"/>
    <p:sldLayoutId id="2147483725" r:id="rId7"/>
    <p:sldLayoutId id="2147483726" r:id="rId8"/>
    <p:sldLayoutId id="2147483727" r:id="rId9"/>
    <p:sldLayoutId id="2147483728" r:id="rId10"/>
    <p:sldLayoutId id="214748372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ＭＳ Ｐゴシック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>
                <a:gamma/>
                <a:shade val="63529"/>
                <a:invGamma/>
              </a:schemeClr>
            </a:gs>
            <a:gs pos="10000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314" name="Group 2"/>
          <p:cNvGrpSpPr>
            <a:grpSpLocks/>
          </p:cNvGrpSpPr>
          <p:nvPr/>
        </p:nvGrpSpPr>
        <p:grpSpPr bwMode="auto">
          <a:xfrm>
            <a:off x="0" y="0"/>
            <a:ext cx="9142413" cy="6856413"/>
            <a:chOff x="0" y="0"/>
            <a:chExt cx="5759" cy="4319"/>
          </a:xfrm>
        </p:grpSpPr>
        <p:sp>
          <p:nvSpPr>
            <p:cNvPr id="10243" name="Freeform 3"/>
            <p:cNvSpPr>
              <a:spLocks/>
            </p:cNvSpPr>
            <p:nvPr/>
          </p:nvSpPr>
          <p:spPr bwMode="hidden">
            <a:xfrm>
              <a:off x="0" y="0"/>
              <a:ext cx="5758" cy="1043"/>
            </a:xfrm>
            <a:custGeom>
              <a:avLst/>
              <a:gdLst/>
              <a:ahLst/>
              <a:cxnLst>
                <a:cxn ang="0">
                  <a:pos x="5740" y="1043"/>
                </a:cxn>
                <a:cxn ang="0">
                  <a:pos x="0" y="1043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1043"/>
                </a:cxn>
                <a:cxn ang="0">
                  <a:pos x="5740" y="1043"/>
                </a:cxn>
              </a:cxnLst>
              <a:rect l="0" t="0" r="r" b="b"/>
              <a:pathLst>
                <a:path w="5740" h="1043">
                  <a:moveTo>
                    <a:pt x="5740" y="1043"/>
                  </a:moveTo>
                  <a:lnTo>
                    <a:pt x="0" y="1043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1043"/>
                  </a:lnTo>
                  <a:lnTo>
                    <a:pt x="5740" y="1043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13321" name="Group 4"/>
            <p:cNvGrpSpPr>
              <a:grpSpLocks/>
            </p:cNvGrpSpPr>
            <p:nvPr userDrawn="1"/>
          </p:nvGrpSpPr>
          <p:grpSpPr bwMode="auto">
            <a:xfrm>
              <a:off x="0" y="0"/>
              <a:ext cx="5759" cy="4319"/>
              <a:chOff x="0" y="0"/>
              <a:chExt cx="5759" cy="4319"/>
            </a:xfrm>
          </p:grpSpPr>
          <p:sp>
            <p:nvSpPr>
              <p:cNvPr id="10245" name="Freeform 5"/>
              <p:cNvSpPr>
                <a:spLocks/>
              </p:cNvSpPr>
              <p:nvPr/>
            </p:nvSpPr>
            <p:spPr bwMode="hidden">
              <a:xfrm>
                <a:off x="1" y="1040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246" name="Freeform 6"/>
              <p:cNvSpPr>
                <a:spLocks/>
              </p:cNvSpPr>
              <p:nvPr/>
            </p:nvSpPr>
            <p:spPr bwMode="hidden">
              <a:xfrm>
                <a:off x="0" y="3988"/>
                <a:ext cx="5758" cy="42"/>
              </a:xfrm>
              <a:custGeom>
                <a:avLst/>
                <a:gdLst/>
                <a:ahLst/>
                <a:cxnLst>
                  <a:cxn ang="0">
                    <a:pos x="0" y="42"/>
                  </a:cxn>
                  <a:cxn ang="0">
                    <a:pos x="5740" y="42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42"/>
                  </a:cxn>
                  <a:cxn ang="0">
                    <a:pos x="0" y="42"/>
                  </a:cxn>
                </a:cxnLst>
                <a:rect l="0" t="0" r="r" b="b"/>
                <a:pathLst>
                  <a:path w="5740" h="42">
                    <a:moveTo>
                      <a:pt x="0" y="42"/>
                    </a:moveTo>
                    <a:lnTo>
                      <a:pt x="5740" y="42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42"/>
                    </a:lnTo>
                    <a:lnTo>
                      <a:pt x="0" y="4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247" name="Freeform 7"/>
              <p:cNvSpPr>
                <a:spLocks/>
              </p:cNvSpPr>
              <p:nvPr/>
            </p:nvSpPr>
            <p:spPr bwMode="hidden">
              <a:xfrm>
                <a:off x="0" y="3665"/>
                <a:ext cx="5758" cy="30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248" name="Freeform 8"/>
              <p:cNvSpPr>
                <a:spLocks/>
              </p:cNvSpPr>
              <p:nvPr/>
            </p:nvSpPr>
            <p:spPr bwMode="hidden">
              <a:xfrm>
                <a:off x="0" y="3364"/>
                <a:ext cx="5758" cy="30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249" name="Freeform 9"/>
              <p:cNvSpPr>
                <a:spLocks/>
              </p:cNvSpPr>
              <p:nvPr/>
            </p:nvSpPr>
            <p:spPr bwMode="hidden">
              <a:xfrm>
                <a:off x="0" y="3105"/>
                <a:ext cx="5758" cy="31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250" name="Freeform 10"/>
              <p:cNvSpPr>
                <a:spLocks/>
              </p:cNvSpPr>
              <p:nvPr/>
            </p:nvSpPr>
            <p:spPr bwMode="hidden">
              <a:xfrm>
                <a:off x="0" y="2859"/>
                <a:ext cx="5758" cy="36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6"/>
                  </a:cxn>
                  <a:cxn ang="0">
                    <a:pos x="5740" y="36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6">
                    <a:moveTo>
                      <a:pt x="5740" y="0"/>
                    </a:moveTo>
                    <a:lnTo>
                      <a:pt x="0" y="0"/>
                    </a:lnTo>
                    <a:lnTo>
                      <a:pt x="0" y="36"/>
                    </a:lnTo>
                    <a:lnTo>
                      <a:pt x="5740" y="36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251" name="Freeform 11"/>
              <p:cNvSpPr>
                <a:spLocks/>
              </p:cNvSpPr>
              <p:nvPr/>
            </p:nvSpPr>
            <p:spPr bwMode="hidden">
              <a:xfrm>
                <a:off x="0" y="2644"/>
                <a:ext cx="5758" cy="30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0">
                    <a:moveTo>
                      <a:pt x="5740" y="0"/>
                    </a:moveTo>
                    <a:lnTo>
                      <a:pt x="0" y="0"/>
                    </a:lnTo>
                    <a:lnTo>
                      <a:pt x="0" y="30"/>
                    </a:lnTo>
                    <a:lnTo>
                      <a:pt x="5740" y="30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252" name="Freeform 12"/>
              <p:cNvSpPr>
                <a:spLocks/>
              </p:cNvSpPr>
              <p:nvPr/>
            </p:nvSpPr>
            <p:spPr bwMode="hidden">
              <a:xfrm>
                <a:off x="0" y="2433"/>
                <a:ext cx="5758" cy="36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6"/>
                  </a:cxn>
                  <a:cxn ang="0">
                    <a:pos x="5740" y="36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6">
                    <a:moveTo>
                      <a:pt x="5740" y="0"/>
                    </a:moveTo>
                    <a:lnTo>
                      <a:pt x="0" y="0"/>
                    </a:lnTo>
                    <a:lnTo>
                      <a:pt x="0" y="36"/>
                    </a:lnTo>
                    <a:lnTo>
                      <a:pt x="5740" y="36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4706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253" name="Freeform 13"/>
              <p:cNvSpPr>
                <a:spLocks/>
              </p:cNvSpPr>
              <p:nvPr/>
            </p:nvSpPr>
            <p:spPr bwMode="hidden">
              <a:xfrm>
                <a:off x="0" y="2259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4706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254" name="Freeform 14"/>
              <p:cNvSpPr>
                <a:spLocks/>
              </p:cNvSpPr>
              <p:nvPr/>
            </p:nvSpPr>
            <p:spPr bwMode="hidden">
              <a:xfrm>
                <a:off x="0" y="2090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255" name="Freeform 15"/>
              <p:cNvSpPr>
                <a:spLocks/>
              </p:cNvSpPr>
              <p:nvPr/>
            </p:nvSpPr>
            <p:spPr bwMode="hidden">
              <a:xfrm>
                <a:off x="0" y="1928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256" name="Freeform 16"/>
              <p:cNvSpPr>
                <a:spLocks/>
              </p:cNvSpPr>
              <p:nvPr/>
            </p:nvSpPr>
            <p:spPr bwMode="hidden">
              <a:xfrm>
                <a:off x="0" y="1645"/>
                <a:ext cx="5758" cy="12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5740" y="12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2">
                    <a:moveTo>
                      <a:pt x="5740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5740" y="12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257" name="Freeform 17"/>
              <p:cNvSpPr>
                <a:spLocks/>
              </p:cNvSpPr>
              <p:nvPr/>
            </p:nvSpPr>
            <p:spPr bwMode="hidden">
              <a:xfrm>
                <a:off x="0" y="1778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258" name="Freeform 18"/>
              <p:cNvSpPr>
                <a:spLocks/>
              </p:cNvSpPr>
              <p:nvPr/>
            </p:nvSpPr>
            <p:spPr bwMode="hidden">
              <a:xfrm>
                <a:off x="0" y="1520"/>
                <a:ext cx="5758" cy="12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5740" y="12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2">
                    <a:moveTo>
                      <a:pt x="5740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5740" y="12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259" name="Freeform 19"/>
              <p:cNvSpPr>
                <a:spLocks/>
              </p:cNvSpPr>
              <p:nvPr/>
            </p:nvSpPr>
            <p:spPr bwMode="hidden">
              <a:xfrm>
                <a:off x="0" y="1394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260" name="Freeform 20"/>
              <p:cNvSpPr>
                <a:spLocks/>
              </p:cNvSpPr>
              <p:nvPr/>
            </p:nvSpPr>
            <p:spPr bwMode="hidden">
              <a:xfrm>
                <a:off x="0" y="1280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261" name="Freeform 21"/>
              <p:cNvSpPr>
                <a:spLocks/>
              </p:cNvSpPr>
              <p:nvPr/>
            </p:nvSpPr>
            <p:spPr bwMode="hidden">
              <a:xfrm>
                <a:off x="0" y="1177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262" name="Freeform 22"/>
              <p:cNvSpPr>
                <a:spLocks/>
              </p:cNvSpPr>
              <p:nvPr/>
            </p:nvSpPr>
            <p:spPr bwMode="hidden">
              <a:xfrm>
                <a:off x="0" y="24"/>
                <a:ext cx="5758" cy="30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0">
                    <a:moveTo>
                      <a:pt x="5740" y="0"/>
                    </a:moveTo>
                    <a:lnTo>
                      <a:pt x="0" y="0"/>
                    </a:lnTo>
                    <a:lnTo>
                      <a:pt x="0" y="30"/>
                    </a:lnTo>
                    <a:lnTo>
                      <a:pt x="5740" y="30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263" name="Freeform 23"/>
              <p:cNvSpPr>
                <a:spLocks/>
              </p:cNvSpPr>
              <p:nvPr/>
            </p:nvSpPr>
            <p:spPr bwMode="hidden">
              <a:xfrm>
                <a:off x="0" y="186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264" name="Freeform 24"/>
              <p:cNvSpPr>
                <a:spLocks/>
              </p:cNvSpPr>
              <p:nvPr/>
            </p:nvSpPr>
            <p:spPr bwMode="hidden">
              <a:xfrm>
                <a:off x="0" y="475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265" name="Freeform 25"/>
              <p:cNvSpPr>
                <a:spLocks/>
              </p:cNvSpPr>
              <p:nvPr/>
            </p:nvSpPr>
            <p:spPr bwMode="hidden">
              <a:xfrm>
                <a:off x="0" y="337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266" name="Freeform 26"/>
              <p:cNvSpPr>
                <a:spLocks/>
              </p:cNvSpPr>
              <p:nvPr/>
            </p:nvSpPr>
            <p:spPr bwMode="hidden">
              <a:xfrm>
                <a:off x="0" y="600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267" name="Freeform 27"/>
              <p:cNvSpPr>
                <a:spLocks/>
              </p:cNvSpPr>
              <p:nvPr/>
            </p:nvSpPr>
            <p:spPr bwMode="hidden">
              <a:xfrm>
                <a:off x="0" y="727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268" name="Freeform 28"/>
              <p:cNvSpPr>
                <a:spLocks/>
              </p:cNvSpPr>
              <p:nvPr/>
            </p:nvSpPr>
            <p:spPr bwMode="hidden">
              <a:xfrm>
                <a:off x="0" y="841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269" name="Freeform 29"/>
              <p:cNvSpPr>
                <a:spLocks/>
              </p:cNvSpPr>
              <p:nvPr/>
            </p:nvSpPr>
            <p:spPr bwMode="hidden">
              <a:xfrm>
                <a:off x="0" y="943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13347" name="Group 30"/>
              <p:cNvGrpSpPr>
                <a:grpSpLocks/>
              </p:cNvGrpSpPr>
              <p:nvPr userDrawn="1"/>
            </p:nvGrpSpPr>
            <p:grpSpPr bwMode="auto">
              <a:xfrm>
                <a:off x="0" y="0"/>
                <a:ext cx="5758" cy="1045"/>
                <a:chOff x="0" y="0"/>
                <a:chExt cx="5758" cy="1045"/>
              </a:xfrm>
            </p:grpSpPr>
            <p:sp>
              <p:nvSpPr>
                <p:cNvPr id="10271" name="Freeform 31"/>
                <p:cNvSpPr>
                  <a:spLocks/>
                </p:cNvSpPr>
                <p:nvPr/>
              </p:nvSpPr>
              <p:spPr bwMode="hidden">
                <a:xfrm>
                  <a:off x="2849" y="0"/>
                  <a:ext cx="42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42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272" name="Freeform 32"/>
                <p:cNvSpPr>
                  <a:spLocks/>
                </p:cNvSpPr>
                <p:nvPr/>
              </p:nvSpPr>
              <p:spPr bwMode="hidden">
                <a:xfrm>
                  <a:off x="2400" y="0"/>
                  <a:ext cx="155" cy="1045"/>
                </a:xfrm>
                <a:custGeom>
                  <a:avLst/>
                  <a:gdLst/>
                  <a:ahLst/>
                  <a:cxnLst>
                    <a:cxn ang="0">
                      <a:pos x="131" y="1043"/>
                    </a:cxn>
                    <a:cxn ang="0">
                      <a:pos x="155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113" y="1043"/>
                    </a:cxn>
                    <a:cxn ang="0">
                      <a:pos x="131" y="1043"/>
                    </a:cxn>
                    <a:cxn ang="0">
                      <a:pos x="131" y="1043"/>
                    </a:cxn>
                  </a:cxnLst>
                  <a:rect l="0" t="0" r="r" b="b"/>
                  <a:pathLst>
                    <a:path w="155" h="1043">
                      <a:moveTo>
                        <a:pt x="131" y="1043"/>
                      </a:moveTo>
                      <a:lnTo>
                        <a:pt x="155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113" y="1043"/>
                      </a:lnTo>
                      <a:lnTo>
                        <a:pt x="131" y="1043"/>
                      </a:lnTo>
                      <a:lnTo>
                        <a:pt x="131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273" name="Freeform 33"/>
                <p:cNvSpPr>
                  <a:spLocks/>
                </p:cNvSpPr>
                <p:nvPr/>
              </p:nvSpPr>
              <p:spPr bwMode="hidden">
                <a:xfrm>
                  <a:off x="1967" y="0"/>
                  <a:ext cx="240" cy="1045"/>
                </a:xfrm>
                <a:custGeom>
                  <a:avLst/>
                  <a:gdLst/>
                  <a:ahLst/>
                  <a:cxnLst>
                    <a:cxn ang="0">
                      <a:pos x="221" y="1043"/>
                    </a:cxn>
                    <a:cxn ang="0">
                      <a:pos x="239" y="1043"/>
                    </a:cxn>
                    <a:cxn ang="0">
                      <a:pos x="36" y="0"/>
                    </a:cxn>
                    <a:cxn ang="0">
                      <a:pos x="0" y="0"/>
                    </a:cxn>
                    <a:cxn ang="0">
                      <a:pos x="203" y="1043"/>
                    </a:cxn>
                    <a:cxn ang="0">
                      <a:pos x="221" y="1043"/>
                    </a:cxn>
                    <a:cxn ang="0">
                      <a:pos x="221" y="1043"/>
                    </a:cxn>
                  </a:cxnLst>
                  <a:rect l="0" t="0" r="r" b="b"/>
                  <a:pathLst>
                    <a:path w="239" h="1043">
                      <a:moveTo>
                        <a:pt x="221" y="1043"/>
                      </a:moveTo>
                      <a:lnTo>
                        <a:pt x="239" y="1043"/>
                      </a:lnTo>
                      <a:lnTo>
                        <a:pt x="36" y="0"/>
                      </a:lnTo>
                      <a:lnTo>
                        <a:pt x="0" y="0"/>
                      </a:lnTo>
                      <a:lnTo>
                        <a:pt x="203" y="1043"/>
                      </a:lnTo>
                      <a:lnTo>
                        <a:pt x="221" y="1043"/>
                      </a:lnTo>
                      <a:lnTo>
                        <a:pt x="221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274" name="Freeform 34"/>
                <p:cNvSpPr>
                  <a:spLocks/>
                </p:cNvSpPr>
                <p:nvPr/>
              </p:nvSpPr>
              <p:spPr bwMode="hidden">
                <a:xfrm>
                  <a:off x="1554" y="0"/>
                  <a:ext cx="353" cy="1045"/>
                </a:xfrm>
                <a:custGeom>
                  <a:avLst/>
                  <a:gdLst/>
                  <a:ahLst/>
                  <a:cxnLst>
                    <a:cxn ang="0">
                      <a:pos x="334" y="1043"/>
                    </a:cxn>
                    <a:cxn ang="0">
                      <a:pos x="352" y="1043"/>
                    </a:cxn>
                    <a:cxn ang="0">
                      <a:pos x="41" y="0"/>
                    </a:cxn>
                    <a:cxn ang="0">
                      <a:pos x="0" y="0"/>
                    </a:cxn>
                    <a:cxn ang="0">
                      <a:pos x="311" y="1043"/>
                    </a:cxn>
                    <a:cxn ang="0">
                      <a:pos x="334" y="1043"/>
                    </a:cxn>
                    <a:cxn ang="0">
                      <a:pos x="334" y="1043"/>
                    </a:cxn>
                  </a:cxnLst>
                  <a:rect l="0" t="0" r="r" b="b"/>
                  <a:pathLst>
                    <a:path w="352" h="1043">
                      <a:moveTo>
                        <a:pt x="334" y="1043"/>
                      </a:moveTo>
                      <a:lnTo>
                        <a:pt x="352" y="1043"/>
                      </a:lnTo>
                      <a:lnTo>
                        <a:pt x="41" y="0"/>
                      </a:lnTo>
                      <a:lnTo>
                        <a:pt x="0" y="0"/>
                      </a:lnTo>
                      <a:lnTo>
                        <a:pt x="311" y="1043"/>
                      </a:lnTo>
                      <a:lnTo>
                        <a:pt x="334" y="1043"/>
                      </a:lnTo>
                      <a:lnTo>
                        <a:pt x="334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275" name="Freeform 35"/>
                <p:cNvSpPr>
                  <a:spLocks/>
                </p:cNvSpPr>
                <p:nvPr/>
              </p:nvSpPr>
              <p:spPr bwMode="hidden">
                <a:xfrm>
                  <a:off x="1134" y="0"/>
                  <a:ext cx="450" cy="1045"/>
                </a:xfrm>
                <a:custGeom>
                  <a:avLst/>
                  <a:gdLst/>
                  <a:ahLst/>
                  <a:cxnLst>
                    <a:cxn ang="0">
                      <a:pos x="425" y="1043"/>
                    </a:cxn>
                    <a:cxn ang="0">
                      <a:pos x="449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407" y="1043"/>
                    </a:cxn>
                    <a:cxn ang="0">
                      <a:pos x="425" y="1043"/>
                    </a:cxn>
                    <a:cxn ang="0">
                      <a:pos x="425" y="1043"/>
                    </a:cxn>
                  </a:cxnLst>
                  <a:rect l="0" t="0" r="r" b="b"/>
                  <a:pathLst>
                    <a:path w="449" h="1043">
                      <a:moveTo>
                        <a:pt x="425" y="1043"/>
                      </a:moveTo>
                      <a:lnTo>
                        <a:pt x="449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407" y="1043"/>
                      </a:lnTo>
                      <a:lnTo>
                        <a:pt x="425" y="1043"/>
                      </a:lnTo>
                      <a:lnTo>
                        <a:pt x="425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276" name="Freeform 36"/>
                <p:cNvSpPr>
                  <a:spLocks/>
                </p:cNvSpPr>
                <p:nvPr/>
              </p:nvSpPr>
              <p:spPr bwMode="hidden">
                <a:xfrm>
                  <a:off x="714" y="0"/>
                  <a:ext cx="540" cy="1045"/>
                </a:xfrm>
                <a:custGeom>
                  <a:avLst/>
                  <a:gdLst/>
                  <a:ahLst/>
                  <a:cxnLst>
                    <a:cxn ang="0">
                      <a:pos x="520" y="1043"/>
                    </a:cxn>
                    <a:cxn ang="0">
                      <a:pos x="538" y="1043"/>
                    </a:cxn>
                    <a:cxn ang="0">
                      <a:pos x="41" y="0"/>
                    </a:cxn>
                    <a:cxn ang="0">
                      <a:pos x="0" y="0"/>
                    </a:cxn>
                    <a:cxn ang="0">
                      <a:pos x="496" y="1043"/>
                    </a:cxn>
                    <a:cxn ang="0">
                      <a:pos x="520" y="1043"/>
                    </a:cxn>
                    <a:cxn ang="0">
                      <a:pos x="520" y="1043"/>
                    </a:cxn>
                  </a:cxnLst>
                  <a:rect l="0" t="0" r="r" b="b"/>
                  <a:pathLst>
                    <a:path w="538" h="1043">
                      <a:moveTo>
                        <a:pt x="520" y="1043"/>
                      </a:moveTo>
                      <a:lnTo>
                        <a:pt x="538" y="1043"/>
                      </a:lnTo>
                      <a:lnTo>
                        <a:pt x="41" y="0"/>
                      </a:lnTo>
                      <a:lnTo>
                        <a:pt x="0" y="0"/>
                      </a:lnTo>
                      <a:lnTo>
                        <a:pt x="496" y="1043"/>
                      </a:lnTo>
                      <a:lnTo>
                        <a:pt x="520" y="1043"/>
                      </a:lnTo>
                      <a:lnTo>
                        <a:pt x="520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277" name="Freeform 37"/>
                <p:cNvSpPr>
                  <a:spLocks/>
                </p:cNvSpPr>
                <p:nvPr/>
              </p:nvSpPr>
              <p:spPr bwMode="hidden">
                <a:xfrm>
                  <a:off x="306" y="0"/>
                  <a:ext cx="642" cy="1045"/>
                </a:xfrm>
                <a:custGeom>
                  <a:avLst/>
                  <a:gdLst/>
                  <a:ahLst/>
                  <a:cxnLst>
                    <a:cxn ang="0">
                      <a:pos x="622" y="1043"/>
                    </a:cxn>
                    <a:cxn ang="0">
                      <a:pos x="640" y="1043"/>
                    </a:cxn>
                    <a:cxn ang="0">
                      <a:pos x="48" y="0"/>
                    </a:cxn>
                    <a:cxn ang="0">
                      <a:pos x="0" y="0"/>
                    </a:cxn>
                    <a:cxn ang="0">
                      <a:pos x="598" y="1043"/>
                    </a:cxn>
                    <a:cxn ang="0">
                      <a:pos x="622" y="1043"/>
                    </a:cxn>
                    <a:cxn ang="0">
                      <a:pos x="622" y="1043"/>
                    </a:cxn>
                  </a:cxnLst>
                  <a:rect l="0" t="0" r="r" b="b"/>
                  <a:pathLst>
                    <a:path w="640" h="1043">
                      <a:moveTo>
                        <a:pt x="622" y="1043"/>
                      </a:moveTo>
                      <a:lnTo>
                        <a:pt x="640" y="1043"/>
                      </a:lnTo>
                      <a:lnTo>
                        <a:pt x="48" y="0"/>
                      </a:lnTo>
                      <a:lnTo>
                        <a:pt x="0" y="0"/>
                      </a:lnTo>
                      <a:lnTo>
                        <a:pt x="598" y="1043"/>
                      </a:lnTo>
                      <a:lnTo>
                        <a:pt x="622" y="1043"/>
                      </a:lnTo>
                      <a:lnTo>
                        <a:pt x="622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278" name="Freeform 38"/>
                <p:cNvSpPr>
                  <a:spLocks/>
                </p:cNvSpPr>
                <p:nvPr/>
              </p:nvSpPr>
              <p:spPr bwMode="hidden">
                <a:xfrm>
                  <a:off x="0" y="108"/>
                  <a:ext cx="630" cy="937"/>
                </a:xfrm>
                <a:custGeom>
                  <a:avLst/>
                  <a:gdLst/>
                  <a:ahLst/>
                  <a:cxnLst>
                    <a:cxn ang="0">
                      <a:pos x="604" y="935"/>
                    </a:cxn>
                    <a:cxn ang="0">
                      <a:pos x="628" y="935"/>
                    </a:cxn>
                    <a:cxn ang="0">
                      <a:pos x="0" y="0"/>
                    </a:cxn>
                    <a:cxn ang="0">
                      <a:pos x="0" y="66"/>
                    </a:cxn>
                    <a:cxn ang="0">
                      <a:pos x="580" y="935"/>
                    </a:cxn>
                    <a:cxn ang="0">
                      <a:pos x="604" y="935"/>
                    </a:cxn>
                    <a:cxn ang="0">
                      <a:pos x="604" y="935"/>
                    </a:cxn>
                  </a:cxnLst>
                  <a:rect l="0" t="0" r="r" b="b"/>
                  <a:pathLst>
                    <a:path w="628" h="935">
                      <a:moveTo>
                        <a:pt x="604" y="935"/>
                      </a:moveTo>
                      <a:lnTo>
                        <a:pt x="628" y="935"/>
                      </a:lnTo>
                      <a:lnTo>
                        <a:pt x="0" y="0"/>
                      </a:lnTo>
                      <a:lnTo>
                        <a:pt x="0" y="66"/>
                      </a:lnTo>
                      <a:lnTo>
                        <a:pt x="580" y="935"/>
                      </a:lnTo>
                      <a:lnTo>
                        <a:pt x="604" y="935"/>
                      </a:lnTo>
                      <a:lnTo>
                        <a:pt x="604" y="935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279" name="Freeform 39"/>
                <p:cNvSpPr>
                  <a:spLocks/>
                </p:cNvSpPr>
                <p:nvPr/>
              </p:nvSpPr>
              <p:spPr bwMode="hidden">
                <a:xfrm>
                  <a:off x="3191" y="0"/>
                  <a:ext cx="155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155" y="0"/>
                    </a:cxn>
                    <a:cxn ang="0">
                      <a:pos x="114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155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155" y="0"/>
                      </a:lnTo>
                      <a:lnTo>
                        <a:pt x="114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280" name="Freeform 40"/>
                <p:cNvSpPr>
                  <a:spLocks/>
                </p:cNvSpPr>
                <p:nvPr/>
              </p:nvSpPr>
              <p:spPr bwMode="hidden">
                <a:xfrm>
                  <a:off x="3533" y="0"/>
                  <a:ext cx="240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36" y="1043"/>
                    </a:cxn>
                    <a:cxn ang="0">
                      <a:pos x="239" y="0"/>
                    </a:cxn>
                    <a:cxn ang="0">
                      <a:pos x="203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239" h="1043">
                      <a:moveTo>
                        <a:pt x="18" y="1043"/>
                      </a:moveTo>
                      <a:lnTo>
                        <a:pt x="36" y="1043"/>
                      </a:lnTo>
                      <a:lnTo>
                        <a:pt x="239" y="0"/>
                      </a:lnTo>
                      <a:lnTo>
                        <a:pt x="203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281" name="Freeform 41"/>
                <p:cNvSpPr>
                  <a:spLocks/>
                </p:cNvSpPr>
                <p:nvPr/>
              </p:nvSpPr>
              <p:spPr bwMode="hidden">
                <a:xfrm>
                  <a:off x="3821" y="0"/>
                  <a:ext cx="359" cy="1045"/>
                </a:xfrm>
                <a:custGeom>
                  <a:avLst/>
                  <a:gdLst/>
                  <a:ahLst/>
                  <a:cxnLst>
                    <a:cxn ang="0">
                      <a:pos x="24" y="1043"/>
                    </a:cxn>
                    <a:cxn ang="0">
                      <a:pos x="42" y="1043"/>
                    </a:cxn>
                    <a:cxn ang="0">
                      <a:pos x="358" y="0"/>
                    </a:cxn>
                    <a:cxn ang="0">
                      <a:pos x="317" y="0"/>
                    </a:cxn>
                    <a:cxn ang="0">
                      <a:pos x="0" y="1043"/>
                    </a:cxn>
                    <a:cxn ang="0">
                      <a:pos x="24" y="1043"/>
                    </a:cxn>
                    <a:cxn ang="0">
                      <a:pos x="24" y="1043"/>
                    </a:cxn>
                  </a:cxnLst>
                  <a:rect l="0" t="0" r="r" b="b"/>
                  <a:pathLst>
                    <a:path w="358" h="1043">
                      <a:moveTo>
                        <a:pt x="24" y="1043"/>
                      </a:moveTo>
                      <a:lnTo>
                        <a:pt x="42" y="1043"/>
                      </a:lnTo>
                      <a:lnTo>
                        <a:pt x="358" y="0"/>
                      </a:lnTo>
                      <a:lnTo>
                        <a:pt x="317" y="0"/>
                      </a:lnTo>
                      <a:lnTo>
                        <a:pt x="0" y="1043"/>
                      </a:lnTo>
                      <a:lnTo>
                        <a:pt x="24" y="1043"/>
                      </a:lnTo>
                      <a:lnTo>
                        <a:pt x="24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282" name="Freeform 42"/>
                <p:cNvSpPr>
                  <a:spLocks/>
                </p:cNvSpPr>
                <p:nvPr/>
              </p:nvSpPr>
              <p:spPr bwMode="hidden">
                <a:xfrm>
                  <a:off x="4139" y="0"/>
                  <a:ext cx="449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1" y="1043"/>
                    </a:cxn>
                    <a:cxn ang="0">
                      <a:pos x="448" y="0"/>
                    </a:cxn>
                    <a:cxn ang="0">
                      <a:pos x="406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448" h="1043">
                      <a:moveTo>
                        <a:pt x="18" y="1043"/>
                      </a:moveTo>
                      <a:lnTo>
                        <a:pt x="41" y="1043"/>
                      </a:lnTo>
                      <a:lnTo>
                        <a:pt x="448" y="0"/>
                      </a:lnTo>
                      <a:lnTo>
                        <a:pt x="406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283" name="Freeform 43"/>
                <p:cNvSpPr>
                  <a:spLocks/>
                </p:cNvSpPr>
                <p:nvPr/>
              </p:nvSpPr>
              <p:spPr bwMode="hidden">
                <a:xfrm>
                  <a:off x="4480" y="0"/>
                  <a:ext cx="541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539" y="0"/>
                    </a:cxn>
                    <a:cxn ang="0">
                      <a:pos x="497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539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539" y="0"/>
                      </a:lnTo>
                      <a:lnTo>
                        <a:pt x="497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284" name="Freeform 44"/>
                <p:cNvSpPr>
                  <a:spLocks/>
                </p:cNvSpPr>
                <p:nvPr/>
              </p:nvSpPr>
              <p:spPr bwMode="hidden">
                <a:xfrm>
                  <a:off x="4768" y="0"/>
                  <a:ext cx="642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640" y="0"/>
                    </a:cxn>
                    <a:cxn ang="0">
                      <a:pos x="592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640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640" y="0"/>
                      </a:lnTo>
                      <a:lnTo>
                        <a:pt x="592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285" name="Freeform 45"/>
                <p:cNvSpPr>
                  <a:spLocks/>
                </p:cNvSpPr>
                <p:nvPr/>
              </p:nvSpPr>
              <p:spPr bwMode="hidden">
                <a:xfrm>
                  <a:off x="5086" y="48"/>
                  <a:ext cx="672" cy="997"/>
                </a:xfrm>
                <a:custGeom>
                  <a:avLst/>
                  <a:gdLst/>
                  <a:ahLst/>
                  <a:cxnLst>
                    <a:cxn ang="0">
                      <a:pos x="24" y="995"/>
                    </a:cxn>
                    <a:cxn ang="0">
                      <a:pos x="48" y="995"/>
                    </a:cxn>
                    <a:cxn ang="0">
                      <a:pos x="670" y="72"/>
                    </a:cxn>
                    <a:cxn ang="0">
                      <a:pos x="670" y="0"/>
                    </a:cxn>
                    <a:cxn ang="0">
                      <a:pos x="0" y="995"/>
                    </a:cxn>
                    <a:cxn ang="0">
                      <a:pos x="24" y="995"/>
                    </a:cxn>
                    <a:cxn ang="0">
                      <a:pos x="24" y="995"/>
                    </a:cxn>
                  </a:cxnLst>
                  <a:rect l="0" t="0" r="r" b="b"/>
                  <a:pathLst>
                    <a:path w="670" h="995">
                      <a:moveTo>
                        <a:pt x="24" y="995"/>
                      </a:moveTo>
                      <a:lnTo>
                        <a:pt x="48" y="995"/>
                      </a:lnTo>
                      <a:lnTo>
                        <a:pt x="670" y="72"/>
                      </a:lnTo>
                      <a:lnTo>
                        <a:pt x="670" y="0"/>
                      </a:lnTo>
                      <a:lnTo>
                        <a:pt x="0" y="995"/>
                      </a:lnTo>
                      <a:lnTo>
                        <a:pt x="24" y="995"/>
                      </a:lnTo>
                      <a:lnTo>
                        <a:pt x="24" y="995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13348" name="Group 46"/>
              <p:cNvGrpSpPr>
                <a:grpSpLocks/>
              </p:cNvGrpSpPr>
              <p:nvPr userDrawn="1"/>
            </p:nvGrpSpPr>
            <p:grpSpPr bwMode="auto">
              <a:xfrm>
                <a:off x="0" y="558"/>
                <a:ext cx="5758" cy="487"/>
                <a:chOff x="0" y="558"/>
                <a:chExt cx="5758" cy="487"/>
              </a:xfrm>
            </p:grpSpPr>
            <p:sp>
              <p:nvSpPr>
                <p:cNvPr id="10287" name="Freeform 47"/>
                <p:cNvSpPr>
                  <a:spLocks/>
                </p:cNvSpPr>
                <p:nvPr/>
              </p:nvSpPr>
              <p:spPr bwMode="hidden">
                <a:xfrm>
                  <a:off x="0" y="618"/>
                  <a:ext cx="306" cy="427"/>
                </a:xfrm>
                <a:custGeom>
                  <a:avLst/>
                  <a:gdLst/>
                  <a:ahLst/>
                  <a:cxnLst>
                    <a:cxn ang="0">
                      <a:pos x="281" y="426"/>
                    </a:cxn>
                    <a:cxn ang="0">
                      <a:pos x="305" y="426"/>
                    </a:cxn>
                    <a:cxn ang="0">
                      <a:pos x="0" y="0"/>
                    </a:cxn>
                    <a:cxn ang="0">
                      <a:pos x="0" y="66"/>
                    </a:cxn>
                    <a:cxn ang="0">
                      <a:pos x="251" y="426"/>
                    </a:cxn>
                    <a:cxn ang="0">
                      <a:pos x="281" y="426"/>
                    </a:cxn>
                    <a:cxn ang="0">
                      <a:pos x="281" y="426"/>
                    </a:cxn>
                  </a:cxnLst>
                  <a:rect l="0" t="0" r="r" b="b"/>
                  <a:pathLst>
                    <a:path w="305" h="426">
                      <a:moveTo>
                        <a:pt x="281" y="426"/>
                      </a:moveTo>
                      <a:lnTo>
                        <a:pt x="305" y="426"/>
                      </a:lnTo>
                      <a:lnTo>
                        <a:pt x="0" y="0"/>
                      </a:lnTo>
                      <a:lnTo>
                        <a:pt x="0" y="66"/>
                      </a:lnTo>
                      <a:lnTo>
                        <a:pt x="251" y="426"/>
                      </a:lnTo>
                      <a:lnTo>
                        <a:pt x="281" y="426"/>
                      </a:lnTo>
                      <a:lnTo>
                        <a:pt x="281" y="426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accent1"/>
                    </a:gs>
                    <a:gs pos="100000">
                      <a:schemeClr val="accent1">
                        <a:gamma/>
                        <a:shade val="90980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288" name="Freeform 48"/>
                <p:cNvSpPr>
                  <a:spLocks/>
                </p:cNvSpPr>
                <p:nvPr/>
              </p:nvSpPr>
              <p:spPr bwMode="hidden">
                <a:xfrm>
                  <a:off x="5410" y="558"/>
                  <a:ext cx="348" cy="487"/>
                </a:xfrm>
                <a:custGeom>
                  <a:avLst/>
                  <a:gdLst/>
                  <a:ahLst/>
                  <a:cxnLst>
                    <a:cxn ang="0">
                      <a:pos x="24" y="486"/>
                    </a:cxn>
                    <a:cxn ang="0">
                      <a:pos x="48" y="486"/>
                    </a:cxn>
                    <a:cxn ang="0">
                      <a:pos x="347" y="72"/>
                    </a:cxn>
                    <a:cxn ang="0">
                      <a:pos x="347" y="0"/>
                    </a:cxn>
                    <a:cxn ang="0">
                      <a:pos x="0" y="486"/>
                    </a:cxn>
                    <a:cxn ang="0">
                      <a:pos x="24" y="486"/>
                    </a:cxn>
                    <a:cxn ang="0">
                      <a:pos x="24" y="486"/>
                    </a:cxn>
                  </a:cxnLst>
                  <a:rect l="0" t="0" r="r" b="b"/>
                  <a:pathLst>
                    <a:path w="347" h="486">
                      <a:moveTo>
                        <a:pt x="24" y="486"/>
                      </a:moveTo>
                      <a:lnTo>
                        <a:pt x="48" y="486"/>
                      </a:lnTo>
                      <a:lnTo>
                        <a:pt x="347" y="72"/>
                      </a:lnTo>
                      <a:lnTo>
                        <a:pt x="347" y="0"/>
                      </a:lnTo>
                      <a:lnTo>
                        <a:pt x="0" y="486"/>
                      </a:lnTo>
                      <a:lnTo>
                        <a:pt x="24" y="486"/>
                      </a:lnTo>
                      <a:lnTo>
                        <a:pt x="24" y="486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accent1"/>
                    </a:gs>
                    <a:gs pos="100000">
                      <a:schemeClr val="accent1">
                        <a:gamma/>
                        <a:shade val="90980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13349" name="Group 49"/>
              <p:cNvGrpSpPr>
                <a:grpSpLocks/>
              </p:cNvGrpSpPr>
              <p:nvPr userDrawn="1"/>
            </p:nvGrpSpPr>
            <p:grpSpPr bwMode="auto">
              <a:xfrm>
                <a:off x="264" y="1039"/>
                <a:ext cx="5200" cy="3280"/>
                <a:chOff x="264" y="1039"/>
                <a:chExt cx="5200" cy="3280"/>
              </a:xfrm>
            </p:grpSpPr>
            <p:sp>
              <p:nvSpPr>
                <p:cNvPr id="10290" name="Freeform 50"/>
                <p:cNvSpPr>
                  <a:spLocks/>
                </p:cNvSpPr>
                <p:nvPr/>
              </p:nvSpPr>
              <p:spPr bwMode="hidden">
                <a:xfrm>
                  <a:off x="2849" y="1039"/>
                  <a:ext cx="42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0" y="3273"/>
                    </a:cxn>
                    <a:cxn ang="0">
                      <a:pos x="42" y="3273"/>
                    </a:cxn>
                    <a:cxn ang="0">
                      <a:pos x="42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42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0" y="3273"/>
                      </a:lnTo>
                      <a:lnTo>
                        <a:pt x="42" y="3273"/>
                      </a:lnTo>
                      <a:lnTo>
                        <a:pt x="42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291" name="Freeform 51"/>
                <p:cNvSpPr>
                  <a:spLocks/>
                </p:cNvSpPr>
                <p:nvPr/>
              </p:nvSpPr>
              <p:spPr bwMode="hidden">
                <a:xfrm>
                  <a:off x="2154" y="1039"/>
                  <a:ext cx="401" cy="3280"/>
                </a:xfrm>
                <a:custGeom>
                  <a:avLst/>
                  <a:gdLst/>
                  <a:ahLst/>
                  <a:cxnLst>
                    <a:cxn ang="0">
                      <a:pos x="376" y="0"/>
                    </a:cxn>
                    <a:cxn ang="0">
                      <a:pos x="358" y="0"/>
                    </a:cxn>
                    <a:cxn ang="0">
                      <a:pos x="0" y="3273"/>
                    </a:cxn>
                    <a:cxn ang="0">
                      <a:pos x="41" y="3273"/>
                    </a:cxn>
                    <a:cxn ang="0">
                      <a:pos x="400" y="0"/>
                    </a:cxn>
                    <a:cxn ang="0">
                      <a:pos x="376" y="0"/>
                    </a:cxn>
                    <a:cxn ang="0">
                      <a:pos x="376" y="0"/>
                    </a:cxn>
                  </a:cxnLst>
                  <a:rect l="0" t="0" r="r" b="b"/>
                  <a:pathLst>
                    <a:path w="400" h="3273">
                      <a:moveTo>
                        <a:pt x="376" y="0"/>
                      </a:moveTo>
                      <a:lnTo>
                        <a:pt x="358" y="0"/>
                      </a:lnTo>
                      <a:lnTo>
                        <a:pt x="0" y="3273"/>
                      </a:lnTo>
                      <a:lnTo>
                        <a:pt x="41" y="3273"/>
                      </a:lnTo>
                      <a:lnTo>
                        <a:pt x="400" y="0"/>
                      </a:lnTo>
                      <a:lnTo>
                        <a:pt x="376" y="0"/>
                      </a:lnTo>
                      <a:lnTo>
                        <a:pt x="376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292" name="Freeform 52"/>
                <p:cNvSpPr>
                  <a:spLocks/>
                </p:cNvSpPr>
                <p:nvPr/>
              </p:nvSpPr>
              <p:spPr bwMode="hidden">
                <a:xfrm>
                  <a:off x="1530" y="1039"/>
                  <a:ext cx="677" cy="3280"/>
                </a:xfrm>
                <a:custGeom>
                  <a:avLst/>
                  <a:gdLst/>
                  <a:ahLst/>
                  <a:cxnLst>
                    <a:cxn ang="0">
                      <a:pos x="657" y="0"/>
                    </a:cxn>
                    <a:cxn ang="0">
                      <a:pos x="639" y="0"/>
                    </a:cxn>
                    <a:cxn ang="0">
                      <a:pos x="0" y="3273"/>
                    </a:cxn>
                    <a:cxn ang="0">
                      <a:pos x="42" y="3273"/>
                    </a:cxn>
                    <a:cxn ang="0">
                      <a:pos x="675" y="0"/>
                    </a:cxn>
                    <a:cxn ang="0">
                      <a:pos x="657" y="0"/>
                    </a:cxn>
                    <a:cxn ang="0">
                      <a:pos x="657" y="0"/>
                    </a:cxn>
                  </a:cxnLst>
                  <a:rect l="0" t="0" r="r" b="b"/>
                  <a:pathLst>
                    <a:path w="675" h="3273">
                      <a:moveTo>
                        <a:pt x="657" y="0"/>
                      </a:moveTo>
                      <a:lnTo>
                        <a:pt x="639" y="0"/>
                      </a:lnTo>
                      <a:lnTo>
                        <a:pt x="0" y="3273"/>
                      </a:lnTo>
                      <a:lnTo>
                        <a:pt x="42" y="3273"/>
                      </a:lnTo>
                      <a:lnTo>
                        <a:pt x="675" y="0"/>
                      </a:lnTo>
                      <a:lnTo>
                        <a:pt x="657" y="0"/>
                      </a:lnTo>
                      <a:lnTo>
                        <a:pt x="657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293" name="Freeform 53"/>
                <p:cNvSpPr>
                  <a:spLocks/>
                </p:cNvSpPr>
                <p:nvPr/>
              </p:nvSpPr>
              <p:spPr bwMode="hidden">
                <a:xfrm>
                  <a:off x="876" y="1039"/>
                  <a:ext cx="1031" cy="3280"/>
                </a:xfrm>
                <a:custGeom>
                  <a:avLst/>
                  <a:gdLst/>
                  <a:ahLst/>
                  <a:cxnLst>
                    <a:cxn ang="0">
                      <a:pos x="1013" y="0"/>
                    </a:cxn>
                    <a:cxn ang="0">
                      <a:pos x="990" y="0"/>
                    </a:cxn>
                    <a:cxn ang="0">
                      <a:pos x="0" y="3280"/>
                    </a:cxn>
                    <a:cxn ang="0">
                      <a:pos x="42" y="3280"/>
                    </a:cxn>
                    <a:cxn ang="0">
                      <a:pos x="1031" y="4"/>
                    </a:cxn>
                    <a:cxn ang="0">
                      <a:pos x="1013" y="0"/>
                    </a:cxn>
                    <a:cxn ang="0">
                      <a:pos x="1013" y="0"/>
                    </a:cxn>
                  </a:cxnLst>
                  <a:rect l="0" t="0" r="r" b="b"/>
                  <a:pathLst>
                    <a:path w="1031" h="3280">
                      <a:moveTo>
                        <a:pt x="1013" y="0"/>
                      </a:moveTo>
                      <a:lnTo>
                        <a:pt x="990" y="0"/>
                      </a:lnTo>
                      <a:lnTo>
                        <a:pt x="0" y="3280"/>
                      </a:lnTo>
                      <a:lnTo>
                        <a:pt x="42" y="3280"/>
                      </a:lnTo>
                      <a:lnTo>
                        <a:pt x="1031" y="4"/>
                      </a:lnTo>
                      <a:lnTo>
                        <a:pt x="1013" y="0"/>
                      </a:lnTo>
                      <a:lnTo>
                        <a:pt x="1013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294" name="Freeform 54"/>
                <p:cNvSpPr>
                  <a:spLocks/>
                </p:cNvSpPr>
                <p:nvPr/>
              </p:nvSpPr>
              <p:spPr bwMode="hidden">
                <a:xfrm>
                  <a:off x="264" y="1039"/>
                  <a:ext cx="1319" cy="3280"/>
                </a:xfrm>
                <a:custGeom>
                  <a:avLst/>
                  <a:gdLst/>
                  <a:ahLst/>
                  <a:cxnLst>
                    <a:cxn ang="0">
                      <a:pos x="1296" y="0"/>
                    </a:cxn>
                    <a:cxn ang="0">
                      <a:pos x="1278" y="0"/>
                    </a:cxn>
                    <a:cxn ang="0">
                      <a:pos x="0" y="3280"/>
                    </a:cxn>
                    <a:cxn ang="0">
                      <a:pos x="42" y="3280"/>
                    </a:cxn>
                    <a:cxn ang="0">
                      <a:pos x="1319" y="5"/>
                    </a:cxn>
                    <a:cxn ang="0">
                      <a:pos x="1296" y="0"/>
                    </a:cxn>
                    <a:cxn ang="0">
                      <a:pos x="1296" y="0"/>
                    </a:cxn>
                  </a:cxnLst>
                  <a:rect l="0" t="0" r="r" b="b"/>
                  <a:pathLst>
                    <a:path w="1319" h="3280">
                      <a:moveTo>
                        <a:pt x="1296" y="0"/>
                      </a:moveTo>
                      <a:lnTo>
                        <a:pt x="1278" y="0"/>
                      </a:lnTo>
                      <a:lnTo>
                        <a:pt x="0" y="3280"/>
                      </a:lnTo>
                      <a:lnTo>
                        <a:pt x="42" y="3280"/>
                      </a:lnTo>
                      <a:lnTo>
                        <a:pt x="1319" y="5"/>
                      </a:lnTo>
                      <a:lnTo>
                        <a:pt x="1296" y="0"/>
                      </a:lnTo>
                      <a:lnTo>
                        <a:pt x="1296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295" name="Freeform 55"/>
                <p:cNvSpPr>
                  <a:spLocks/>
                </p:cNvSpPr>
                <p:nvPr/>
              </p:nvSpPr>
              <p:spPr bwMode="hidden">
                <a:xfrm>
                  <a:off x="3191" y="1039"/>
                  <a:ext cx="402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359" y="3273"/>
                    </a:cxn>
                    <a:cxn ang="0">
                      <a:pos x="401" y="3273"/>
                    </a:cxn>
                    <a:cxn ang="0">
                      <a:pos x="42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401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359" y="3273"/>
                      </a:lnTo>
                      <a:lnTo>
                        <a:pt x="401" y="3273"/>
                      </a:lnTo>
                      <a:lnTo>
                        <a:pt x="42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296" name="Freeform 56"/>
                <p:cNvSpPr>
                  <a:spLocks/>
                </p:cNvSpPr>
                <p:nvPr/>
              </p:nvSpPr>
              <p:spPr bwMode="hidden">
                <a:xfrm>
                  <a:off x="3533" y="1039"/>
                  <a:ext cx="677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640" y="3273"/>
                    </a:cxn>
                    <a:cxn ang="0">
                      <a:pos x="675" y="3273"/>
                    </a:cxn>
                    <a:cxn ang="0">
                      <a:pos x="36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675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640" y="3273"/>
                      </a:lnTo>
                      <a:lnTo>
                        <a:pt x="675" y="3273"/>
                      </a:lnTo>
                      <a:lnTo>
                        <a:pt x="36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297" name="Freeform 57"/>
                <p:cNvSpPr>
                  <a:spLocks/>
                </p:cNvSpPr>
                <p:nvPr/>
              </p:nvSpPr>
              <p:spPr bwMode="hidden">
                <a:xfrm>
                  <a:off x="3822" y="1039"/>
                  <a:ext cx="1036" cy="3280"/>
                </a:xfrm>
                <a:custGeom>
                  <a:avLst/>
                  <a:gdLst/>
                  <a:ahLst/>
                  <a:cxnLst>
                    <a:cxn ang="0">
                      <a:pos x="23" y="0"/>
                    </a:cxn>
                    <a:cxn ang="0">
                      <a:pos x="0" y="5"/>
                    </a:cxn>
                    <a:cxn ang="0">
                      <a:pos x="994" y="3280"/>
                    </a:cxn>
                    <a:cxn ang="0">
                      <a:pos x="1036" y="3280"/>
                    </a:cxn>
                    <a:cxn ang="0">
                      <a:pos x="41" y="0"/>
                    </a:cxn>
                    <a:cxn ang="0">
                      <a:pos x="23" y="0"/>
                    </a:cxn>
                    <a:cxn ang="0">
                      <a:pos x="23" y="0"/>
                    </a:cxn>
                  </a:cxnLst>
                  <a:rect l="0" t="0" r="r" b="b"/>
                  <a:pathLst>
                    <a:path w="1036" h="3280">
                      <a:moveTo>
                        <a:pt x="23" y="0"/>
                      </a:moveTo>
                      <a:lnTo>
                        <a:pt x="0" y="5"/>
                      </a:lnTo>
                      <a:lnTo>
                        <a:pt x="994" y="3280"/>
                      </a:lnTo>
                      <a:lnTo>
                        <a:pt x="1036" y="3280"/>
                      </a:lnTo>
                      <a:lnTo>
                        <a:pt x="41" y="0"/>
                      </a:lnTo>
                      <a:lnTo>
                        <a:pt x="23" y="0"/>
                      </a:lnTo>
                      <a:lnTo>
                        <a:pt x="23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298" name="Freeform 58"/>
                <p:cNvSpPr>
                  <a:spLocks/>
                </p:cNvSpPr>
                <p:nvPr/>
              </p:nvSpPr>
              <p:spPr bwMode="hidden">
                <a:xfrm>
                  <a:off x="4137" y="1039"/>
                  <a:ext cx="1327" cy="3280"/>
                </a:xfrm>
                <a:custGeom>
                  <a:avLst/>
                  <a:gdLst/>
                  <a:ahLst/>
                  <a:cxnLst>
                    <a:cxn ang="0">
                      <a:pos x="20" y="0"/>
                    </a:cxn>
                    <a:cxn ang="0">
                      <a:pos x="0" y="7"/>
                    </a:cxn>
                    <a:cxn ang="0">
                      <a:pos x="1285" y="3280"/>
                    </a:cxn>
                    <a:cxn ang="0">
                      <a:pos x="1327" y="3280"/>
                    </a:cxn>
                    <a:cxn ang="0">
                      <a:pos x="43" y="0"/>
                    </a:cxn>
                    <a:cxn ang="0">
                      <a:pos x="20" y="0"/>
                    </a:cxn>
                    <a:cxn ang="0">
                      <a:pos x="20" y="0"/>
                    </a:cxn>
                  </a:cxnLst>
                  <a:rect l="0" t="0" r="r" b="b"/>
                  <a:pathLst>
                    <a:path w="1327" h="3280">
                      <a:moveTo>
                        <a:pt x="20" y="0"/>
                      </a:moveTo>
                      <a:lnTo>
                        <a:pt x="0" y="7"/>
                      </a:lnTo>
                      <a:lnTo>
                        <a:pt x="1285" y="3280"/>
                      </a:lnTo>
                      <a:lnTo>
                        <a:pt x="1327" y="3280"/>
                      </a:lnTo>
                      <a:lnTo>
                        <a:pt x="43" y="0"/>
                      </a:lnTo>
                      <a:lnTo>
                        <a:pt x="20" y="0"/>
                      </a:lnTo>
                      <a:lnTo>
                        <a:pt x="20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10299" name="Freeform 59"/>
              <p:cNvSpPr>
                <a:spLocks/>
              </p:cNvSpPr>
              <p:nvPr/>
            </p:nvSpPr>
            <p:spPr bwMode="hidden">
              <a:xfrm>
                <a:off x="0" y="1039"/>
                <a:ext cx="1254" cy="2632"/>
              </a:xfrm>
              <a:custGeom>
                <a:avLst/>
                <a:gdLst/>
                <a:ahLst/>
                <a:cxnLst>
                  <a:cxn ang="0">
                    <a:pos x="1236" y="0"/>
                  </a:cxn>
                  <a:cxn ang="0">
                    <a:pos x="1212" y="0"/>
                  </a:cxn>
                  <a:cxn ang="0">
                    <a:pos x="0" y="2542"/>
                  </a:cxn>
                  <a:cxn ang="0">
                    <a:pos x="0" y="2632"/>
                  </a:cxn>
                  <a:cxn ang="0">
                    <a:pos x="1254" y="7"/>
                  </a:cxn>
                  <a:cxn ang="0">
                    <a:pos x="1236" y="0"/>
                  </a:cxn>
                  <a:cxn ang="0">
                    <a:pos x="1236" y="0"/>
                  </a:cxn>
                </a:cxnLst>
                <a:rect l="0" t="0" r="r" b="b"/>
                <a:pathLst>
                  <a:path w="1254" h="2632">
                    <a:moveTo>
                      <a:pt x="1236" y="0"/>
                    </a:moveTo>
                    <a:lnTo>
                      <a:pt x="1212" y="0"/>
                    </a:lnTo>
                    <a:lnTo>
                      <a:pt x="0" y="2542"/>
                    </a:lnTo>
                    <a:lnTo>
                      <a:pt x="0" y="2632"/>
                    </a:lnTo>
                    <a:lnTo>
                      <a:pt x="1254" y="7"/>
                    </a:lnTo>
                    <a:lnTo>
                      <a:pt x="1236" y="0"/>
                    </a:lnTo>
                    <a:lnTo>
                      <a:pt x="123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6980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300" name="Freeform 60"/>
              <p:cNvSpPr>
                <a:spLocks/>
              </p:cNvSpPr>
              <p:nvPr/>
            </p:nvSpPr>
            <p:spPr bwMode="hidden">
              <a:xfrm>
                <a:off x="0" y="1039"/>
                <a:ext cx="948" cy="1676"/>
              </a:xfrm>
              <a:custGeom>
                <a:avLst/>
                <a:gdLst/>
                <a:ahLst/>
                <a:cxnLst>
                  <a:cxn ang="0">
                    <a:pos x="930" y="0"/>
                  </a:cxn>
                  <a:cxn ang="0">
                    <a:pos x="906" y="0"/>
                  </a:cxn>
                  <a:cxn ang="0">
                    <a:pos x="0" y="1593"/>
                  </a:cxn>
                  <a:cxn ang="0">
                    <a:pos x="0" y="1676"/>
                  </a:cxn>
                  <a:cxn ang="0">
                    <a:pos x="948" y="5"/>
                  </a:cxn>
                  <a:cxn ang="0">
                    <a:pos x="930" y="0"/>
                  </a:cxn>
                  <a:cxn ang="0">
                    <a:pos x="930" y="0"/>
                  </a:cxn>
                </a:cxnLst>
                <a:rect l="0" t="0" r="r" b="b"/>
                <a:pathLst>
                  <a:path w="948" h="1676">
                    <a:moveTo>
                      <a:pt x="930" y="0"/>
                    </a:moveTo>
                    <a:lnTo>
                      <a:pt x="906" y="0"/>
                    </a:lnTo>
                    <a:lnTo>
                      <a:pt x="0" y="1593"/>
                    </a:lnTo>
                    <a:lnTo>
                      <a:pt x="0" y="1676"/>
                    </a:lnTo>
                    <a:lnTo>
                      <a:pt x="948" y="5"/>
                    </a:lnTo>
                    <a:lnTo>
                      <a:pt x="930" y="0"/>
                    </a:lnTo>
                    <a:lnTo>
                      <a:pt x="93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1">
                      <a:gamma/>
                      <a:shade val="90980"/>
                      <a:invGamma/>
                    </a:schemeClr>
                  </a:gs>
                  <a:gs pos="100000">
                    <a:schemeClr val="accent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301" name="Freeform 61"/>
              <p:cNvSpPr>
                <a:spLocks/>
              </p:cNvSpPr>
              <p:nvPr/>
            </p:nvSpPr>
            <p:spPr bwMode="hidden">
              <a:xfrm>
                <a:off x="0" y="1039"/>
                <a:ext cx="629" cy="937"/>
              </a:xfrm>
              <a:custGeom>
                <a:avLst/>
                <a:gdLst/>
                <a:ahLst/>
                <a:cxnLst>
                  <a:cxn ang="0">
                    <a:pos x="606" y="0"/>
                  </a:cxn>
                  <a:cxn ang="0">
                    <a:pos x="582" y="0"/>
                  </a:cxn>
                  <a:cxn ang="0">
                    <a:pos x="0" y="871"/>
                  </a:cxn>
                  <a:cxn ang="0">
                    <a:pos x="0" y="937"/>
                  </a:cxn>
                  <a:cxn ang="0">
                    <a:pos x="629" y="4"/>
                  </a:cxn>
                  <a:cxn ang="0">
                    <a:pos x="606" y="0"/>
                  </a:cxn>
                  <a:cxn ang="0">
                    <a:pos x="606" y="0"/>
                  </a:cxn>
                </a:cxnLst>
                <a:rect l="0" t="0" r="r" b="b"/>
                <a:pathLst>
                  <a:path w="629" h="937">
                    <a:moveTo>
                      <a:pt x="606" y="0"/>
                    </a:moveTo>
                    <a:lnTo>
                      <a:pt x="582" y="0"/>
                    </a:lnTo>
                    <a:lnTo>
                      <a:pt x="0" y="871"/>
                    </a:lnTo>
                    <a:lnTo>
                      <a:pt x="0" y="937"/>
                    </a:lnTo>
                    <a:lnTo>
                      <a:pt x="629" y="4"/>
                    </a:lnTo>
                    <a:lnTo>
                      <a:pt x="606" y="0"/>
                    </a:lnTo>
                    <a:lnTo>
                      <a:pt x="60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1">
                      <a:gamma/>
                      <a:shade val="87843"/>
                      <a:invGamma/>
                    </a:schemeClr>
                  </a:gs>
                  <a:gs pos="100000">
                    <a:schemeClr val="accent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302" name="Freeform 62"/>
              <p:cNvSpPr>
                <a:spLocks/>
              </p:cNvSpPr>
              <p:nvPr/>
            </p:nvSpPr>
            <p:spPr bwMode="hidden">
              <a:xfrm>
                <a:off x="0" y="1039"/>
                <a:ext cx="305" cy="427"/>
              </a:xfrm>
              <a:custGeom>
                <a:avLst/>
                <a:gdLst/>
                <a:ahLst/>
                <a:cxnLst>
                  <a:cxn ang="0">
                    <a:pos x="282" y="0"/>
                  </a:cxn>
                  <a:cxn ang="0">
                    <a:pos x="252" y="0"/>
                  </a:cxn>
                  <a:cxn ang="0">
                    <a:pos x="0" y="361"/>
                  </a:cxn>
                  <a:cxn ang="0">
                    <a:pos x="0" y="427"/>
                  </a:cxn>
                  <a:cxn ang="0">
                    <a:pos x="305" y="5"/>
                  </a:cxn>
                  <a:cxn ang="0">
                    <a:pos x="282" y="0"/>
                  </a:cxn>
                  <a:cxn ang="0">
                    <a:pos x="282" y="0"/>
                  </a:cxn>
                </a:cxnLst>
                <a:rect l="0" t="0" r="r" b="b"/>
                <a:pathLst>
                  <a:path w="305" h="427">
                    <a:moveTo>
                      <a:pt x="282" y="0"/>
                    </a:moveTo>
                    <a:lnTo>
                      <a:pt x="252" y="0"/>
                    </a:lnTo>
                    <a:lnTo>
                      <a:pt x="0" y="361"/>
                    </a:lnTo>
                    <a:lnTo>
                      <a:pt x="0" y="427"/>
                    </a:lnTo>
                    <a:lnTo>
                      <a:pt x="305" y="5"/>
                    </a:lnTo>
                    <a:lnTo>
                      <a:pt x="282" y="0"/>
                    </a:lnTo>
                    <a:lnTo>
                      <a:pt x="28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1">
                      <a:gamma/>
                      <a:shade val="87843"/>
                      <a:invGamma/>
                    </a:schemeClr>
                  </a:gs>
                  <a:gs pos="100000">
                    <a:schemeClr val="accent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303" name="Freeform 63"/>
              <p:cNvSpPr>
                <a:spLocks/>
              </p:cNvSpPr>
              <p:nvPr/>
            </p:nvSpPr>
            <p:spPr bwMode="hidden">
              <a:xfrm>
                <a:off x="4481" y="1039"/>
                <a:ext cx="1277" cy="2686"/>
              </a:xfrm>
              <a:custGeom>
                <a:avLst/>
                <a:gdLst/>
                <a:ahLst/>
                <a:cxnLst>
                  <a:cxn ang="0">
                    <a:pos x="41" y="0"/>
                  </a:cxn>
                  <a:cxn ang="0">
                    <a:pos x="17" y="0"/>
                  </a:cxn>
                  <a:cxn ang="0">
                    <a:pos x="0" y="4"/>
                  </a:cxn>
                  <a:cxn ang="0">
                    <a:pos x="1277" y="2686"/>
                  </a:cxn>
                  <a:cxn ang="0">
                    <a:pos x="1277" y="2596"/>
                  </a:cxn>
                  <a:cxn ang="0">
                    <a:pos x="41" y="0"/>
                  </a:cxn>
                  <a:cxn ang="0">
                    <a:pos x="41" y="0"/>
                  </a:cxn>
                </a:cxnLst>
                <a:rect l="0" t="0" r="r" b="b"/>
                <a:pathLst>
                  <a:path w="1277" h="2686">
                    <a:moveTo>
                      <a:pt x="41" y="0"/>
                    </a:moveTo>
                    <a:lnTo>
                      <a:pt x="17" y="0"/>
                    </a:lnTo>
                    <a:lnTo>
                      <a:pt x="0" y="4"/>
                    </a:lnTo>
                    <a:lnTo>
                      <a:pt x="1277" y="2686"/>
                    </a:lnTo>
                    <a:lnTo>
                      <a:pt x="1277" y="2596"/>
                    </a:lnTo>
                    <a:lnTo>
                      <a:pt x="41" y="0"/>
                    </a:lnTo>
                    <a:lnTo>
                      <a:pt x="41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6980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304" name="Freeform 64"/>
              <p:cNvSpPr>
                <a:spLocks/>
              </p:cNvSpPr>
              <p:nvPr/>
            </p:nvSpPr>
            <p:spPr bwMode="hidden">
              <a:xfrm>
                <a:off x="4770" y="1039"/>
                <a:ext cx="988" cy="1730"/>
              </a:xfrm>
              <a:custGeom>
                <a:avLst/>
                <a:gdLst/>
                <a:ahLst/>
                <a:cxnLst>
                  <a:cxn ang="0">
                    <a:pos x="16" y="0"/>
                  </a:cxn>
                  <a:cxn ang="0">
                    <a:pos x="0" y="7"/>
                  </a:cxn>
                  <a:cxn ang="0">
                    <a:pos x="988" y="1730"/>
                  </a:cxn>
                  <a:cxn ang="0">
                    <a:pos x="988" y="1653"/>
                  </a:cxn>
                  <a:cxn ang="0">
                    <a:pos x="40" y="0"/>
                  </a:cxn>
                  <a:cxn ang="0">
                    <a:pos x="16" y="0"/>
                  </a:cxn>
                  <a:cxn ang="0">
                    <a:pos x="16" y="0"/>
                  </a:cxn>
                </a:cxnLst>
                <a:rect l="0" t="0" r="r" b="b"/>
                <a:pathLst>
                  <a:path w="988" h="1730">
                    <a:moveTo>
                      <a:pt x="16" y="0"/>
                    </a:moveTo>
                    <a:lnTo>
                      <a:pt x="0" y="7"/>
                    </a:lnTo>
                    <a:lnTo>
                      <a:pt x="988" y="1730"/>
                    </a:lnTo>
                    <a:lnTo>
                      <a:pt x="988" y="1653"/>
                    </a:lnTo>
                    <a:lnTo>
                      <a:pt x="40" y="0"/>
                    </a:lnTo>
                    <a:lnTo>
                      <a:pt x="16" y="0"/>
                    </a:lnTo>
                    <a:lnTo>
                      <a:pt x="1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1">
                      <a:gamma/>
                      <a:shade val="90980"/>
                      <a:invGamma/>
                    </a:schemeClr>
                  </a:gs>
                  <a:gs pos="100000">
                    <a:schemeClr val="accent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305" name="Freeform 65"/>
              <p:cNvSpPr>
                <a:spLocks/>
              </p:cNvSpPr>
              <p:nvPr/>
            </p:nvSpPr>
            <p:spPr bwMode="hidden">
              <a:xfrm>
                <a:off x="5088" y="1039"/>
                <a:ext cx="670" cy="997"/>
              </a:xfrm>
              <a:custGeom>
                <a:avLst/>
                <a:gdLst/>
                <a:ahLst/>
                <a:cxnLst>
                  <a:cxn ang="0">
                    <a:pos x="22" y="0"/>
                  </a:cxn>
                  <a:cxn ang="0">
                    <a:pos x="0" y="4"/>
                  </a:cxn>
                  <a:cxn ang="0">
                    <a:pos x="670" y="997"/>
                  </a:cxn>
                  <a:cxn ang="0">
                    <a:pos x="670" y="925"/>
                  </a:cxn>
                  <a:cxn ang="0">
                    <a:pos x="46" y="0"/>
                  </a:cxn>
                  <a:cxn ang="0">
                    <a:pos x="22" y="0"/>
                  </a:cxn>
                  <a:cxn ang="0">
                    <a:pos x="22" y="0"/>
                  </a:cxn>
                </a:cxnLst>
                <a:rect l="0" t="0" r="r" b="b"/>
                <a:pathLst>
                  <a:path w="670" h="997">
                    <a:moveTo>
                      <a:pt x="22" y="0"/>
                    </a:moveTo>
                    <a:lnTo>
                      <a:pt x="0" y="4"/>
                    </a:lnTo>
                    <a:lnTo>
                      <a:pt x="670" y="997"/>
                    </a:lnTo>
                    <a:lnTo>
                      <a:pt x="670" y="925"/>
                    </a:lnTo>
                    <a:lnTo>
                      <a:pt x="46" y="0"/>
                    </a:lnTo>
                    <a:lnTo>
                      <a:pt x="22" y="0"/>
                    </a:lnTo>
                    <a:lnTo>
                      <a:pt x="2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1">
                      <a:gamma/>
                      <a:shade val="87843"/>
                      <a:invGamma/>
                    </a:schemeClr>
                  </a:gs>
                  <a:gs pos="100000">
                    <a:schemeClr val="accent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306" name="Freeform 66"/>
              <p:cNvSpPr>
                <a:spLocks/>
              </p:cNvSpPr>
              <p:nvPr/>
            </p:nvSpPr>
            <p:spPr bwMode="hidden">
              <a:xfrm>
                <a:off x="5412" y="1039"/>
                <a:ext cx="346" cy="487"/>
              </a:xfrm>
              <a:custGeom>
                <a:avLst/>
                <a:gdLst/>
                <a:ahLst/>
                <a:cxnLst>
                  <a:cxn ang="0">
                    <a:pos x="22" y="0"/>
                  </a:cxn>
                  <a:cxn ang="0">
                    <a:pos x="0" y="7"/>
                  </a:cxn>
                  <a:cxn ang="0">
                    <a:pos x="346" y="487"/>
                  </a:cxn>
                  <a:cxn ang="0">
                    <a:pos x="346" y="415"/>
                  </a:cxn>
                  <a:cxn ang="0">
                    <a:pos x="46" y="0"/>
                  </a:cxn>
                  <a:cxn ang="0">
                    <a:pos x="22" y="0"/>
                  </a:cxn>
                  <a:cxn ang="0">
                    <a:pos x="22" y="0"/>
                  </a:cxn>
                </a:cxnLst>
                <a:rect l="0" t="0" r="r" b="b"/>
                <a:pathLst>
                  <a:path w="346" h="487">
                    <a:moveTo>
                      <a:pt x="22" y="0"/>
                    </a:moveTo>
                    <a:lnTo>
                      <a:pt x="0" y="7"/>
                    </a:lnTo>
                    <a:lnTo>
                      <a:pt x="346" y="487"/>
                    </a:lnTo>
                    <a:lnTo>
                      <a:pt x="346" y="415"/>
                    </a:lnTo>
                    <a:lnTo>
                      <a:pt x="46" y="0"/>
                    </a:lnTo>
                    <a:lnTo>
                      <a:pt x="22" y="0"/>
                    </a:lnTo>
                    <a:lnTo>
                      <a:pt x="2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1">
                      <a:gamma/>
                      <a:shade val="87843"/>
                      <a:invGamma/>
                    </a:schemeClr>
                  </a:gs>
                  <a:gs pos="100000">
                    <a:schemeClr val="accent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10307" name="Rectangle 67"/>
          <p:cNvSpPr>
            <a:spLocks noGrp="1" noChangeArrowheads="1"/>
          </p:cNvSpPr>
          <p:nvPr>
            <p:ph type="title"/>
          </p:nvPr>
        </p:nvSpPr>
        <p:spPr bwMode="black">
          <a:xfrm>
            <a:off x="455613" y="273050"/>
            <a:ext cx="8226425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308" name="Rectangle 68"/>
          <p:cNvSpPr>
            <a:spLocks noGrp="1" noChangeArrowheads="1"/>
          </p:cNvSpPr>
          <p:nvPr>
            <p:ph type="dt" sz="half" idx="2"/>
          </p:nvPr>
        </p:nvSpPr>
        <p:spPr bwMode="black">
          <a:xfrm>
            <a:off x="455613" y="6242050"/>
            <a:ext cx="2130425" cy="474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10309" name="Rectangle 69"/>
          <p:cNvSpPr>
            <a:spLocks noGrp="1" noChangeArrowheads="1"/>
          </p:cNvSpPr>
          <p:nvPr>
            <p:ph type="ftr" sz="quarter" idx="3"/>
          </p:nvPr>
        </p:nvSpPr>
        <p:spPr bwMode="black">
          <a:xfrm>
            <a:off x="3124200" y="6242050"/>
            <a:ext cx="2895600" cy="474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10310" name="Rectangle 70"/>
          <p:cNvSpPr>
            <a:spLocks noGrp="1" noChangeArrowheads="1"/>
          </p:cNvSpPr>
          <p:nvPr>
            <p:ph type="sldNum" sz="quarter" idx="4"/>
          </p:nvPr>
        </p:nvSpPr>
        <p:spPr bwMode="black">
          <a:xfrm>
            <a:off x="6553200" y="6242050"/>
            <a:ext cx="2130425" cy="474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fld id="{47AF806C-1339-2849-8363-EF5576A7926F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10311" name="Rectangle 71"/>
          <p:cNvSpPr>
            <a:spLocks noGrp="1" noChangeArrowheads="1"/>
          </p:cNvSpPr>
          <p:nvPr>
            <p:ph type="body" idx="1"/>
          </p:nvPr>
        </p:nvSpPr>
        <p:spPr bwMode="black">
          <a:xfrm>
            <a:off x="455613" y="1598613"/>
            <a:ext cx="8226425" cy="4497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40" r:id="rId1"/>
    <p:sldLayoutId id="2147483730" r:id="rId2"/>
    <p:sldLayoutId id="2147483731" r:id="rId3"/>
    <p:sldLayoutId id="2147483732" r:id="rId4"/>
    <p:sldLayoutId id="2147483733" r:id="rId5"/>
    <p:sldLayoutId id="2147483734" r:id="rId6"/>
    <p:sldLayoutId id="2147483735" r:id="rId7"/>
    <p:sldLayoutId id="2147483736" r:id="rId8"/>
    <p:sldLayoutId id="2147483737" r:id="rId9"/>
    <p:sldLayoutId id="2147483738" r:id="rId10"/>
    <p:sldLayoutId id="214748373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charset="0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Wingdings" charset="0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ＭＳ Ｐゴシック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charset="0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ＭＳ Ｐゴシック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Wingdings" charset="0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ＭＳ Ｐゴシック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charset="0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ＭＳ Ｐゴシック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ＭＳ Ｐゴシック" charset="-128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ＭＳ Ｐゴシック" charset="-128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ＭＳ Ｐゴシック" charset="-128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3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3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3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3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3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3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3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3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3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3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13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13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13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13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>
              <a:spcAft>
                <a:spcPts val="1200"/>
              </a:spcAft>
            </a:pPr>
            <a:r>
              <a:rPr lang="en-US" dirty="0">
                <a:latin typeface="Arial" charset="0"/>
                <a:ea typeface="ＭＳ Ｐゴシック" charset="0"/>
                <a:cs typeface="ＭＳ Ｐゴシック" charset="0"/>
              </a:rPr>
              <a:t/>
            </a:r>
            <a:br>
              <a:rPr lang="en-US" dirty="0">
                <a:latin typeface="Arial" charset="0"/>
                <a:ea typeface="ＭＳ Ｐゴシック" charset="0"/>
                <a:cs typeface="ＭＳ Ｐゴシック" charset="0"/>
              </a:rPr>
            </a:br>
            <a:r>
              <a:rPr lang="en-US" dirty="0">
                <a:latin typeface="Arial" charset="0"/>
                <a:ea typeface="ＭＳ Ｐゴシック" charset="0"/>
                <a:cs typeface="ＭＳ Ｐゴシック" charset="0"/>
              </a:rPr>
              <a:t/>
            </a:r>
            <a:br>
              <a:rPr lang="en-US" dirty="0">
                <a:latin typeface="Arial" charset="0"/>
                <a:ea typeface="ＭＳ Ｐゴシック" charset="0"/>
                <a:cs typeface="ＭＳ Ｐゴシック" charset="0"/>
              </a:rPr>
            </a:br>
            <a:endParaRPr lang="en-US" dirty="0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981200" y="685800"/>
            <a:ext cx="5257800" cy="769938"/>
          </a:xfrm>
          <a:prstGeom prst="rect">
            <a:avLst/>
          </a:prstGeom>
          <a:noFill/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  <p:txBody>
          <a:bodyPr>
            <a:spAutoFit/>
          </a:bodyPr>
          <a:lstStyle>
            <a:lvl1pPr>
              <a:defRPr sz="16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6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>
              <a:defRPr sz="16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>
              <a:defRPr sz="16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>
              <a:defRPr sz="16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pPr algn="ctr"/>
            <a:r>
              <a:rPr lang="en-US" sz="4400" b="1" dirty="0">
                <a:solidFill>
                  <a:schemeClr val="tx2"/>
                </a:solidFill>
                <a:latin typeface="Arial" charset="0"/>
              </a:rPr>
              <a:t>Basic Electronics </a:t>
            </a:r>
          </a:p>
        </p:txBody>
      </p:sp>
      <p:sp>
        <p:nvSpPr>
          <p:cNvPr id="2" name="عنوان فرعي 1"/>
          <p:cNvSpPr>
            <a:spLocks noGrp="1"/>
          </p:cNvSpPr>
          <p:nvPr>
            <p:ph type="subTitle" sz="quarter" idx="1"/>
          </p:nvPr>
        </p:nvSpPr>
        <p:spPr/>
        <p:txBody>
          <a:bodyPr/>
          <a:lstStyle/>
          <a:p>
            <a:endParaRPr lang="ar-IQ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The Symbol for Charge</a:t>
            </a:r>
          </a:p>
        </p:txBody>
      </p:sp>
      <p:sp>
        <p:nvSpPr>
          <p:cNvPr id="808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The symbol for charge is Q which stands for quantity.</a:t>
            </a:r>
          </a:p>
          <a:p>
            <a:pPr eaLnBrk="1" hangingPunct="1"/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The practical unit of charge is called the coulomb (C).</a:t>
            </a:r>
          </a:p>
          <a:p>
            <a:pPr eaLnBrk="1" hangingPunct="1"/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One coulomb is equal to the amount of charge of 6.25X10</a:t>
            </a:r>
            <a:r>
              <a:rPr lang="en-US" baseline="30000">
                <a:latin typeface="Arial" charset="0"/>
                <a:ea typeface="ＭＳ Ｐゴシック" charset="0"/>
                <a:cs typeface="ＭＳ Ｐゴシック" charset="0"/>
              </a:rPr>
              <a:t>18 </a:t>
            </a: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electrons or protons stored in a dielectric.</a:t>
            </a:r>
          </a:p>
          <a:p>
            <a:pPr eaLnBrk="1" hangingPunct="1"/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08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08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08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0899" grpId="0" build="p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Voltage</a:t>
            </a:r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800">
                <a:latin typeface="Arial" charset="0"/>
                <a:ea typeface="ＭＳ Ｐゴシック" charset="0"/>
                <a:cs typeface="ＭＳ Ｐゴシック" charset="0"/>
              </a:rPr>
              <a:t>Potential refers to the the possibility of doing work.</a:t>
            </a:r>
          </a:p>
          <a:p>
            <a:pPr eaLnBrk="1" hangingPunct="1">
              <a:lnSpc>
                <a:spcPct val="90000"/>
              </a:lnSpc>
            </a:pPr>
            <a:r>
              <a:rPr lang="en-US" sz="2800">
                <a:latin typeface="Arial" charset="0"/>
                <a:ea typeface="ＭＳ Ｐゴシック" charset="0"/>
                <a:cs typeface="ＭＳ Ｐゴシック" charset="0"/>
              </a:rPr>
              <a:t>Any charge has the potential to do the work of attracting a similar charge or repulsing an opposite charge.</a:t>
            </a:r>
          </a:p>
          <a:p>
            <a:pPr eaLnBrk="1" hangingPunct="1">
              <a:lnSpc>
                <a:spcPct val="90000"/>
              </a:lnSpc>
            </a:pPr>
            <a:r>
              <a:rPr lang="en-US" sz="2800">
                <a:latin typeface="Arial" charset="0"/>
                <a:ea typeface="ＭＳ Ｐゴシック" charset="0"/>
                <a:cs typeface="ＭＳ Ｐゴシック" charset="0"/>
              </a:rPr>
              <a:t>The symbol for potential difference is E (for electromotive force)</a:t>
            </a:r>
          </a:p>
          <a:p>
            <a:pPr eaLnBrk="1" hangingPunct="1">
              <a:lnSpc>
                <a:spcPct val="90000"/>
              </a:lnSpc>
            </a:pPr>
            <a:r>
              <a:rPr lang="en-US" sz="2800">
                <a:latin typeface="Arial" charset="0"/>
                <a:ea typeface="ＭＳ Ｐゴシック" charset="0"/>
                <a:cs typeface="ＭＳ Ｐゴシック" charset="0"/>
              </a:rPr>
              <a:t>The practical unit of potential difference is the volt (V)</a:t>
            </a:r>
          </a:p>
          <a:p>
            <a:pPr eaLnBrk="1" hangingPunct="1">
              <a:lnSpc>
                <a:spcPct val="90000"/>
              </a:lnSpc>
            </a:pPr>
            <a:r>
              <a:rPr lang="en-US" sz="2800">
                <a:latin typeface="Arial" charset="0"/>
                <a:ea typeface="ＭＳ Ｐゴシック" charset="0"/>
                <a:cs typeface="ＭＳ Ｐゴシック" charset="0"/>
              </a:rPr>
              <a:t>1 volt is a measure of the amount of work required to move 1C of charge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131" grpId="0" build="p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Current</a:t>
            </a:r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When a charge is forced to move because of a potential difference (voltage) current is produced.</a:t>
            </a:r>
          </a:p>
          <a:p>
            <a:pPr eaLnBrk="1" hangingPunct="1">
              <a:lnSpc>
                <a:spcPct val="90000"/>
              </a:lnSpc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In conductors - free electrons can be forced to move with relative ease, since they require little work to be moved.</a:t>
            </a:r>
          </a:p>
          <a:p>
            <a:pPr eaLnBrk="1" hangingPunct="1">
              <a:lnSpc>
                <a:spcPct val="90000"/>
              </a:lnSpc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So current is charge in motion.</a:t>
            </a:r>
          </a:p>
          <a:p>
            <a:pPr eaLnBrk="1" hangingPunct="1">
              <a:lnSpc>
                <a:spcPct val="90000"/>
              </a:lnSpc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The more electrons in motion the greater the current.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251" grpId="0" build="p" autoUpdateAnimBg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Amperes</a:t>
            </a:r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charset="0"/>
              <a:buNone/>
            </a:pPr>
            <a:endParaRPr lang="en-US" sz="2800">
              <a:latin typeface="Arial" charset="0"/>
              <a:ea typeface="ＭＳ Ｐゴシック" charset="0"/>
              <a:cs typeface="ＭＳ Ｐゴシック" charset="0"/>
            </a:endParaRPr>
          </a:p>
          <a:p>
            <a:pPr eaLnBrk="1" hangingPunct="1"/>
            <a:r>
              <a:rPr lang="en-US" sz="2800">
                <a:latin typeface="Arial" charset="0"/>
                <a:ea typeface="ＭＳ Ｐゴシック" charset="0"/>
                <a:cs typeface="ＭＳ Ｐゴシック" charset="0"/>
              </a:rPr>
              <a:t>Current indicates the intensity of the electricity in motion. The symbol for current is I (for intensity) and is measured in </a:t>
            </a:r>
            <a:r>
              <a:rPr lang="en-US" sz="2800" b="1">
                <a:latin typeface="Arial" charset="0"/>
                <a:ea typeface="ＭＳ Ｐゴシック" charset="0"/>
                <a:cs typeface="ＭＳ Ｐゴシック" charset="0"/>
              </a:rPr>
              <a:t>amperes.</a:t>
            </a:r>
          </a:p>
          <a:p>
            <a:pPr eaLnBrk="1" hangingPunct="1"/>
            <a:r>
              <a:rPr lang="en-US" sz="2800">
                <a:latin typeface="Arial" charset="0"/>
                <a:ea typeface="ＭＳ Ｐゴシック" charset="0"/>
                <a:cs typeface="ＭＳ Ｐゴシック" charset="0"/>
              </a:rPr>
              <a:t>The definition of current is: I = Q/T </a:t>
            </a:r>
          </a:p>
          <a:p>
            <a:pPr eaLnBrk="1" hangingPunct="1"/>
            <a:r>
              <a:rPr lang="en-US" sz="2800">
                <a:latin typeface="Arial" charset="0"/>
                <a:ea typeface="ＭＳ Ｐゴシック" charset="0"/>
                <a:cs typeface="ＭＳ Ｐゴシック" charset="0"/>
              </a:rPr>
              <a:t>Where I is current in amperes, Q is charge in coulombs, and T is time in seconds.</a:t>
            </a:r>
          </a:p>
          <a:p>
            <a:pPr eaLnBrk="1" hangingPunct="1"/>
            <a:endParaRPr lang="en-US" sz="2800">
              <a:latin typeface="Arial" charset="0"/>
              <a:ea typeface="ＭＳ Ｐゴシック" charset="0"/>
              <a:cs typeface="ＭＳ Ｐゴシック" charset="0"/>
            </a:endParaRPr>
          </a:p>
          <a:p>
            <a:pPr eaLnBrk="1" hangingPunct="1"/>
            <a:endParaRPr lang="en-US" sz="2800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275" grpId="0" build="p" autoUpdateAnimBg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1 ampere = 1 coulomb per second</a:t>
            </a:r>
          </a:p>
        </p:txBody>
      </p:sp>
      <p:pic>
        <p:nvPicPr>
          <p:cNvPr id="55299" name="Picture 4" descr="circui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1752600"/>
            <a:ext cx="7810500" cy="464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Resistance</a:t>
            </a:r>
          </a:p>
        </p:txBody>
      </p:sp>
      <p:sp>
        <p:nvSpPr>
          <p:cNvPr id="675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Opposition to the flow of current is termed </a:t>
            </a:r>
            <a:r>
              <a:rPr lang="en-US" b="1">
                <a:latin typeface="Arial" charset="0"/>
                <a:ea typeface="ＭＳ Ｐゴシック" charset="0"/>
                <a:cs typeface="ＭＳ Ｐゴシック" charset="0"/>
              </a:rPr>
              <a:t>resistance.</a:t>
            </a:r>
          </a:p>
          <a:p>
            <a:pPr eaLnBrk="1" hangingPunct="1">
              <a:lnSpc>
                <a:spcPct val="90000"/>
              </a:lnSpc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The fact that a wire can become hot from the flow of current is evidence of resistance.</a:t>
            </a:r>
          </a:p>
          <a:p>
            <a:pPr eaLnBrk="1" hangingPunct="1">
              <a:lnSpc>
                <a:spcPct val="90000"/>
              </a:lnSpc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Conductors have very little resistance.</a:t>
            </a:r>
          </a:p>
          <a:p>
            <a:pPr eaLnBrk="1" hangingPunct="1">
              <a:lnSpc>
                <a:spcPct val="90000"/>
              </a:lnSpc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Insulators have large amounts of resistance.</a:t>
            </a:r>
          </a:p>
          <a:p>
            <a:pPr eaLnBrk="1" hangingPunct="1">
              <a:lnSpc>
                <a:spcPct val="90000"/>
              </a:lnSpc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75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75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75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75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7587" grpId="0" build="p" autoUpdateAnimBg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Ohms</a:t>
            </a:r>
          </a:p>
        </p:txBody>
      </p:sp>
      <p:sp>
        <p:nvSpPr>
          <p:cNvPr id="778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 eaLnBrk="1" hangingPunct="1"/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The practical unit of resistance is the </a:t>
            </a:r>
            <a:r>
              <a:rPr lang="en-US" b="1">
                <a:latin typeface="Arial" charset="0"/>
                <a:ea typeface="ＭＳ Ｐゴシック" charset="0"/>
                <a:cs typeface="ＭＳ Ｐゴシック" charset="0"/>
              </a:rPr>
              <a:t>ohm </a:t>
            </a: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designated by the Greek letter omega</a:t>
            </a:r>
            <a:r>
              <a:rPr lang="en-US">
                <a:latin typeface="ヒラギノ角ゴ Pro W3" charset="0"/>
                <a:ea typeface="ＭＳ Ｐゴシック" charset="0"/>
                <a:cs typeface="ＭＳ Ｐゴシック" charset="0"/>
              </a:rPr>
              <a:t>:</a:t>
            </a: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 Ω</a:t>
            </a:r>
            <a:endParaRPr lang="en-US" b="1">
              <a:latin typeface="Arial" charset="0"/>
              <a:ea typeface="ＭＳ Ｐゴシック" charset="0"/>
              <a:cs typeface="ＭＳ Ｐゴシック" charset="0"/>
            </a:endParaRPr>
          </a:p>
          <a:p>
            <a:pPr marL="609600" indent="-609600" eaLnBrk="1" hangingPunct="1"/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A resistor is an electronic component designed specifically to provide resistance.</a:t>
            </a:r>
          </a:p>
          <a:p>
            <a:pPr marL="609600" indent="-609600" eaLnBrk="1" hangingPunct="1"/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78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78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7827" grpId="0" build="p" autoUpdateAnimBg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Closed Circuits</a:t>
            </a:r>
          </a:p>
        </p:txBody>
      </p:sp>
      <p:sp>
        <p:nvSpPr>
          <p:cNvPr id="1208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In applications requiring the use of current, electrical components are arranged in the form of a circuit.</a:t>
            </a:r>
          </a:p>
          <a:p>
            <a:pPr eaLnBrk="1" hangingPunct="1"/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A circuit is defined as a path for current flow.</a:t>
            </a:r>
          </a:p>
          <a:p>
            <a:pPr eaLnBrk="1" hangingPunct="1"/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9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Common Electronic Component Symbols</a:t>
            </a:r>
          </a:p>
        </p:txBody>
      </p:sp>
      <p:pic>
        <p:nvPicPr>
          <p:cNvPr id="63491" name="Picture 3" descr="Electronic symbol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1600200"/>
            <a:ext cx="7772400" cy="441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A Complex Audio Circuit</a:t>
            </a:r>
          </a:p>
        </p:txBody>
      </p:sp>
      <p:sp>
        <p:nvSpPr>
          <p:cNvPr id="1269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pic>
        <p:nvPicPr>
          <p:cNvPr id="65540" name="Picture 4" descr="UA 175-B schematic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1676400"/>
            <a:ext cx="8305800" cy="480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Electricity can be broken down into:</a:t>
            </a:r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Electric Charge </a:t>
            </a:r>
          </a:p>
          <a:p>
            <a:pPr eaLnBrk="1" hangingPunct="1"/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Voltage</a:t>
            </a:r>
          </a:p>
          <a:p>
            <a:pPr eaLnBrk="1" hangingPunct="1"/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Current</a:t>
            </a:r>
          </a:p>
          <a:p>
            <a:pPr eaLnBrk="1" hangingPunct="1"/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Resistance</a:t>
            </a:r>
          </a:p>
          <a:p>
            <a:pPr eaLnBrk="1" hangingPunct="1">
              <a:buFont typeface="Wingdings" charset="0"/>
              <a:buNone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63" grpId="0" build="p" autoUpdateAnimBg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Open Circuits</a:t>
            </a:r>
          </a:p>
        </p:txBody>
      </p:sp>
      <p:pic>
        <p:nvPicPr>
          <p:cNvPr id="67587" name="Picture 3" descr="Open circui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1981200"/>
            <a:ext cx="8153400" cy="3644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The Circuit is a Load on the Voltage Source</a:t>
            </a:r>
          </a:p>
        </p:txBody>
      </p:sp>
      <p:sp>
        <p:nvSpPr>
          <p:cNvPr id="133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The circuit is where the energy of the source (battery) is carried by means of the current through the the various components.</a:t>
            </a:r>
          </a:p>
          <a:p>
            <a:pPr eaLnBrk="1" hangingPunct="1">
              <a:lnSpc>
                <a:spcPct val="90000"/>
              </a:lnSpc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The battery is the </a:t>
            </a:r>
            <a:r>
              <a:rPr lang="en-US" b="1">
                <a:latin typeface="Arial" charset="0"/>
                <a:ea typeface="ＭＳ Ｐゴシック" charset="0"/>
                <a:cs typeface="ＭＳ Ｐゴシック" charset="0"/>
              </a:rPr>
              <a:t>source</a:t>
            </a: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, since it provides the potential energy to be used.</a:t>
            </a:r>
          </a:p>
          <a:p>
            <a:pPr eaLnBrk="1" hangingPunct="1">
              <a:lnSpc>
                <a:spcPct val="90000"/>
              </a:lnSpc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The circuit components are the </a:t>
            </a:r>
            <a:r>
              <a:rPr lang="en-US" b="1">
                <a:latin typeface="Arial" charset="0"/>
                <a:ea typeface="ＭＳ Ｐゴシック" charset="0"/>
                <a:cs typeface="ＭＳ Ｐゴシック" charset="0"/>
              </a:rPr>
              <a:t>load resistance</a:t>
            </a: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 - they determines how much current the source will produce.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Direction of Electron Flow</a:t>
            </a:r>
          </a:p>
        </p:txBody>
      </p:sp>
      <p:sp>
        <p:nvSpPr>
          <p:cNvPr id="135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The direction of electron flow in our circuit is from the negative side of the battery, through the load resistance, back to the positive side of the battery.</a:t>
            </a:r>
          </a:p>
          <a:p>
            <a:pPr eaLnBrk="1" hangingPunct="1"/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Inside the battery, electrons move to the negative terminal due to chemical action, maintaining the potential across the leads.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Electron Flow in a Simple Circuit</a:t>
            </a:r>
          </a:p>
        </p:txBody>
      </p:sp>
      <p:pic>
        <p:nvPicPr>
          <p:cNvPr id="73731" name="Picture 3" descr="circui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752600"/>
            <a:ext cx="7886700" cy="464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DC</a:t>
            </a:r>
          </a:p>
        </p:txBody>
      </p:sp>
      <p:sp>
        <p:nvSpPr>
          <p:cNvPr id="139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Circuits that are powered by battery sources are termed </a:t>
            </a:r>
            <a:r>
              <a:rPr lang="en-US" b="1">
                <a:latin typeface="Arial" charset="0"/>
                <a:ea typeface="ＭＳ Ｐゴシック" charset="0"/>
                <a:cs typeface="ＭＳ Ｐゴシック" charset="0"/>
              </a:rPr>
              <a:t>direct current</a:t>
            </a: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 circuits.</a:t>
            </a:r>
          </a:p>
          <a:p>
            <a:pPr eaLnBrk="1" hangingPunct="1"/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This is because the battery maintains the same polarity of output voltage. The plus and minus sides remain constant.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Waveform of DC Voltage</a:t>
            </a:r>
          </a:p>
        </p:txBody>
      </p:sp>
      <p:pic>
        <p:nvPicPr>
          <p:cNvPr id="77827" name="Picture 3" descr="DC V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1524000"/>
            <a:ext cx="7010400" cy="441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Characteristics of DC</a:t>
            </a:r>
          </a:p>
        </p:txBody>
      </p:sp>
      <p:sp>
        <p:nvSpPr>
          <p:cNvPr id="143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It is the flow of charges in just one direction and...</a:t>
            </a:r>
          </a:p>
          <a:p>
            <a:pPr eaLnBrk="1" hangingPunct="1"/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The fixed polarity of the applied voltage which are characteristics of DC circuits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AC</a:t>
            </a:r>
          </a:p>
        </p:txBody>
      </p:sp>
      <p:sp>
        <p:nvSpPr>
          <p:cNvPr id="145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An alternating voltage source periodically alternates or reverses in polarity.</a:t>
            </a:r>
          </a:p>
          <a:p>
            <a:pPr eaLnBrk="1" hangingPunct="1">
              <a:lnSpc>
                <a:spcPct val="90000"/>
              </a:lnSpc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The resulting current, therefore, periodically reverses in direction.</a:t>
            </a:r>
          </a:p>
          <a:p>
            <a:pPr eaLnBrk="1" hangingPunct="1">
              <a:lnSpc>
                <a:spcPct val="90000"/>
              </a:lnSpc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The power outlet in your home is 60 cycle ac - meaning the voltage polarity and current direction go through 60 cycles of reversal per second.</a:t>
            </a:r>
          </a:p>
          <a:p>
            <a:pPr eaLnBrk="1" hangingPunct="1">
              <a:lnSpc>
                <a:spcPct val="90000"/>
              </a:lnSpc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All audio signals are AC also.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Waveform of AC Voltage</a:t>
            </a:r>
            <a:br>
              <a:rPr lang="en-US">
                <a:latin typeface="Arial" charset="0"/>
                <a:ea typeface="ＭＳ Ｐゴシック" charset="0"/>
                <a:cs typeface="ＭＳ Ｐゴシック" charset="0"/>
              </a:rPr>
            </a:b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pic>
        <p:nvPicPr>
          <p:cNvPr id="83971" name="Picture 3" descr="AC V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400" y="1447800"/>
            <a:ext cx="6248400" cy="434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Complex Voltage</a:t>
            </a:r>
          </a:p>
        </p:txBody>
      </p:sp>
      <p:sp>
        <p:nvSpPr>
          <p:cNvPr id="149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66800" y="4953000"/>
            <a:ext cx="7621588" cy="11430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charset="0"/>
              <a:buNone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This is a more realistic view of what </a:t>
            </a:r>
          </a:p>
          <a:p>
            <a:pPr eaLnBrk="1" hangingPunct="1">
              <a:lnSpc>
                <a:spcPct val="90000"/>
              </a:lnSpc>
              <a:buFont typeface="Wingdings" charset="0"/>
              <a:buNone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an audio signal</a:t>
            </a:r>
            <a:r>
              <a:rPr lang="ja-JP" altLang="en-US">
                <a:latin typeface="Arial" charset="0"/>
                <a:ea typeface="ＭＳ Ｐゴシック" charset="0"/>
                <a:cs typeface="ＭＳ Ｐゴシック" charset="0"/>
              </a:rPr>
              <a:t>’</a:t>
            </a: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s voltage would look like</a:t>
            </a:r>
          </a:p>
        </p:txBody>
      </p:sp>
      <p:pic>
        <p:nvPicPr>
          <p:cNvPr id="86020" name="Picture 4" descr="Complex Waveform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01950" y="2057400"/>
            <a:ext cx="3340100" cy="2743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>
          <a:xfrm>
            <a:off x="455613" y="1524000"/>
            <a:ext cx="8226425" cy="1143000"/>
          </a:xfrm>
        </p:spPr>
        <p:txBody>
          <a:bodyPr/>
          <a:lstStyle/>
          <a:p>
            <a:pPr eaLnBrk="1" hangingPunct="1"/>
            <a:r>
              <a:rPr lang="en-US" dirty="0">
                <a:latin typeface="Arial" charset="0"/>
                <a:ea typeface="ＭＳ Ｐゴシック" charset="0"/>
                <a:cs typeface="ＭＳ Ｐゴシック" charset="0"/>
              </a:rPr>
              <a:t>Negative &amp; Positive Charges</a:t>
            </a:r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5613" y="2514600"/>
            <a:ext cx="8226425" cy="4497387"/>
          </a:xfrm>
        </p:spPr>
        <p:txBody>
          <a:bodyPr/>
          <a:lstStyle/>
          <a:p>
            <a:pPr eaLnBrk="1" hangingPunct="1"/>
            <a:r>
              <a:rPr lang="en-US" dirty="0">
                <a:latin typeface="Arial" charset="0"/>
                <a:ea typeface="ＭＳ Ｐゴシック" charset="0"/>
                <a:cs typeface="ＭＳ Ｐゴシック" charset="0"/>
              </a:rPr>
              <a:t>What do the effects of electricity in TV, radio, a battery, and lightening all have in common? </a:t>
            </a:r>
          </a:p>
          <a:p>
            <a:pPr eaLnBrk="1" hangingPunct="1"/>
            <a:r>
              <a:rPr lang="en-US" dirty="0">
                <a:latin typeface="Arial" charset="0"/>
                <a:ea typeface="ＭＳ Ｐゴシック" charset="0"/>
                <a:cs typeface="ＭＳ Ｐゴシック" charset="0"/>
              </a:rPr>
              <a:t>Basic particles of electric charge with opposite polarities.</a:t>
            </a:r>
          </a:p>
          <a:p>
            <a:pPr eaLnBrk="1" hangingPunct="1"/>
            <a:endParaRPr lang="en-US" dirty="0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" name="TextBox 4"/>
          <p:cNvSpPr txBox="1"/>
          <p:nvPr/>
        </p:nvSpPr>
        <p:spPr>
          <a:xfrm>
            <a:off x="1981200" y="685800"/>
            <a:ext cx="5257800" cy="769938"/>
          </a:xfrm>
          <a:prstGeom prst="rect">
            <a:avLst/>
          </a:prstGeom>
          <a:noFill/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  <p:txBody>
          <a:bodyPr>
            <a:spAutoFit/>
          </a:bodyPr>
          <a:lstStyle>
            <a:lvl1pPr>
              <a:defRPr sz="16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6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>
              <a:defRPr sz="16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>
              <a:defRPr sz="16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>
              <a:defRPr sz="16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pPr algn="ctr"/>
            <a:r>
              <a:rPr lang="en-US" sz="4400" b="1" dirty="0">
                <a:solidFill>
                  <a:schemeClr val="tx2"/>
                </a:solidFill>
                <a:latin typeface="Arial" charset="0"/>
              </a:rPr>
              <a:t>Basic Electronics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987" grpId="0" build="p" autoUpdateAnimBg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55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28600"/>
            <a:ext cx="8226425" cy="685800"/>
          </a:xfrm>
        </p:spPr>
        <p:txBody>
          <a:bodyPr/>
          <a:lstStyle/>
          <a:p>
            <a:pPr eaLnBrk="1" hangingPunct="1"/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Comparison of DC &amp; AC</a:t>
            </a:r>
          </a:p>
        </p:txBody>
      </p:sp>
      <p:graphicFrame>
        <p:nvGraphicFramePr>
          <p:cNvPr id="151555" name="Group 3"/>
          <p:cNvGraphicFramePr>
            <a:graphicFrameLocks noGrp="1"/>
          </p:cNvGraphicFramePr>
          <p:nvPr/>
        </p:nvGraphicFramePr>
        <p:xfrm>
          <a:off x="1066800" y="1066800"/>
          <a:ext cx="6858000" cy="4912361"/>
        </p:xfrm>
        <a:graphic>
          <a:graphicData uri="http://schemas.openxmlformats.org/drawingml/2006/table">
            <a:tbl>
              <a:tblPr/>
              <a:tblGrid>
                <a:gridCol w="3429000"/>
                <a:gridCol w="3429000"/>
              </a:tblGrid>
              <a:tr h="6016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charset="0"/>
                        <a:buNone/>
                        <a:tabLst/>
                      </a:pPr>
                      <a:r>
                        <a:rPr kumimoji="0" lang="en-US" sz="23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DC Voltage</a:t>
                      </a:r>
                      <a:endParaRPr kumimoji="0" lang="en-US" sz="2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charset="0"/>
                        <a:buNone/>
                        <a:tabLst/>
                      </a:pPr>
                      <a:r>
                        <a:rPr kumimoji="0" lang="en-US" sz="23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AC Voltage</a:t>
                      </a:r>
                      <a:endParaRPr kumimoji="0" lang="en-US" sz="2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762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charset="0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Fixed polarity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charset="0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Reverses polarity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778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charset="0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Can be steady or vary in magnitude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charset="0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Varies in magnitude between reversals in polarity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778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charset="0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Steady value cannot be stepped up or down by a transformer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charset="0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Used for electrical power distribution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762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charset="0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Electrode voltage for tube and transistor amps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charset="0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I/O signal for tube and transistor amps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778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charset="0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Easier to measure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charset="0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Easier to amplify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88090" name="Text Box 26"/>
          <p:cNvSpPr txBox="1">
            <a:spLocks noChangeArrowheads="1"/>
          </p:cNvSpPr>
          <p:nvPr/>
        </p:nvSpPr>
        <p:spPr bwMode="auto">
          <a:xfrm>
            <a:off x="1295400" y="6019800"/>
            <a:ext cx="657701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6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>
              <a:defRPr sz="16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>
              <a:defRPr sz="16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>
              <a:defRPr sz="16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r>
              <a:rPr lang="en-US" sz="2000" b="1">
                <a:latin typeface="Arial" charset="0"/>
              </a:rPr>
              <a:t>Heating Effects the same for both AC and DC current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Many Circuits Include both AC &amp; DC Voltages</a:t>
            </a:r>
          </a:p>
        </p:txBody>
      </p:sp>
      <p:sp>
        <p:nvSpPr>
          <p:cNvPr id="153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DC circuits are usually simpler than AC circuits.</a:t>
            </a:r>
          </a:p>
          <a:p>
            <a:pPr eaLnBrk="1" hangingPunct="1"/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However, the principles of DC circuits also apply to AC circuits.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Ohm</a:t>
            </a:r>
            <a:r>
              <a:rPr lang="ja-JP" altLang="en-US">
                <a:latin typeface="Arial" charset="0"/>
                <a:ea typeface="ＭＳ Ｐゴシック" charset="0"/>
                <a:cs typeface="ＭＳ Ｐゴシック" charset="0"/>
              </a:rPr>
              <a:t>’</a:t>
            </a: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s Law</a:t>
            </a:r>
          </a:p>
        </p:txBody>
      </p:sp>
      <p:sp>
        <p:nvSpPr>
          <p:cNvPr id="788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The amount of current in a circuit is dependent on its resistance and the applied voltage. Specifically I = E/R</a:t>
            </a:r>
          </a:p>
          <a:p>
            <a:pPr eaLnBrk="1" hangingPunct="1"/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If you know any two of the factors E, I, and R you can calculate the third.</a:t>
            </a:r>
          </a:p>
          <a:p>
            <a:pPr eaLnBrk="1" hangingPunct="1"/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Current I = E/R</a:t>
            </a:r>
          </a:p>
          <a:p>
            <a:pPr eaLnBrk="1" hangingPunct="1"/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Voltage E = IR</a:t>
            </a:r>
          </a:p>
          <a:p>
            <a:pPr eaLnBrk="1" hangingPunct="1"/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Resistance R = E/I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88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88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88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88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88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8851" grpId="0" build="p" autoUpdateAnimBg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600">
                <a:latin typeface="Arial" charset="0"/>
                <a:ea typeface="ＭＳ Ｐゴシック" charset="0"/>
                <a:cs typeface="ＭＳ Ｐゴシック" charset="0"/>
              </a:rPr>
              <a:t>Current is Directly Proportional to Voltage for a Constant Resistance</a:t>
            </a: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pic>
        <p:nvPicPr>
          <p:cNvPr id="100355" name="Picture 3" descr="Current Vs Voltag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400" y="2057400"/>
            <a:ext cx="64008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5780" name="Text Box 4"/>
          <p:cNvSpPr txBox="1">
            <a:spLocks noChangeArrowheads="1"/>
          </p:cNvSpPr>
          <p:nvPr/>
        </p:nvSpPr>
        <p:spPr bwMode="auto">
          <a:xfrm>
            <a:off x="3200400" y="1524000"/>
            <a:ext cx="2438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>
              <a:defRPr sz="16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6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>
              <a:defRPr sz="16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>
              <a:defRPr sz="16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>
              <a:defRPr sz="16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r>
              <a:rPr lang="en-US" sz="2800" b="1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OHM</a:t>
            </a:r>
            <a:r>
              <a:rPr lang="ja-JP" altLang="en-US" sz="2800" b="1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’</a:t>
            </a:r>
            <a:r>
              <a:rPr lang="en-US" sz="2800" b="1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s LAW</a:t>
            </a:r>
            <a:endParaRPr lang="en-US" sz="2800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Power</a:t>
            </a:r>
          </a:p>
        </p:txBody>
      </p:sp>
      <p:sp>
        <p:nvSpPr>
          <p:cNvPr id="798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5613" y="1598613"/>
            <a:ext cx="8226425" cy="3125787"/>
          </a:xfrm>
        </p:spPr>
        <p:txBody>
          <a:bodyPr/>
          <a:lstStyle/>
          <a:p>
            <a:pPr eaLnBrk="1" hangingPunct="1"/>
            <a:r>
              <a:rPr lang="en-US" sz="2800" dirty="0">
                <a:latin typeface="Arial" charset="0"/>
                <a:ea typeface="ＭＳ Ｐゴシック" charset="0"/>
                <a:cs typeface="ＭＳ Ｐゴシック" charset="0"/>
              </a:rPr>
              <a:t>The unit of electrical power is the watt.</a:t>
            </a:r>
          </a:p>
          <a:p>
            <a:pPr eaLnBrk="1" hangingPunct="1"/>
            <a:r>
              <a:rPr lang="en-US" sz="2800" dirty="0">
                <a:latin typeface="Arial" charset="0"/>
                <a:ea typeface="ＭＳ Ｐゴシック" charset="0"/>
                <a:cs typeface="ＭＳ Ｐゴシック" charset="0"/>
              </a:rPr>
              <a:t>Power is how much work is done over time.</a:t>
            </a:r>
          </a:p>
          <a:p>
            <a:pPr eaLnBrk="1" hangingPunct="1"/>
            <a:r>
              <a:rPr lang="en-US" sz="2800" dirty="0">
                <a:latin typeface="Arial" charset="0"/>
                <a:ea typeface="ＭＳ Ｐゴシック" charset="0"/>
                <a:cs typeface="ＭＳ Ｐゴシック" charset="0"/>
              </a:rPr>
              <a:t>One watt of power is equal to the work done in one second by one volt moving one coulomb of charge. Since one coulomb a second is an ampere:</a:t>
            </a:r>
          </a:p>
          <a:p>
            <a:pPr eaLnBrk="1" hangingPunct="1"/>
            <a:r>
              <a:rPr lang="en-US" sz="2800" dirty="0">
                <a:latin typeface="Arial" charset="0"/>
                <a:ea typeface="ＭＳ Ｐゴシック" charset="0"/>
                <a:cs typeface="ＭＳ Ｐゴシック" charset="0"/>
              </a:rPr>
              <a:t>Power in watts = volts x amperes</a:t>
            </a:r>
          </a:p>
          <a:p>
            <a:pPr marL="0" indent="0" eaLnBrk="1" hangingPunct="1">
              <a:buNone/>
            </a:pPr>
            <a:endParaRPr lang="en-US" sz="2800" dirty="0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 bwMode="black">
          <a:xfrm>
            <a:off x="430561" y="4876800"/>
            <a:ext cx="8226425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charset="0"/>
              <a:buChar char="§"/>
              <a:defRPr sz="32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ＭＳ Ｐゴシック" charset="-128"/>
                <a:cs typeface="ＭＳ Ｐゴシック" charset="-128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Wingdings" charset="0"/>
              <a:buChar char="§"/>
              <a:defRPr sz="28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ＭＳ Ｐゴシック" charset="-128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charset="0"/>
              <a:buChar char="§"/>
              <a:defRPr sz="24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ＭＳ Ｐゴシック" charset="-12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Wingdings" charset="0"/>
              <a:buChar char="§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ＭＳ Ｐゴシック" charset="-12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charset="0"/>
              <a:buChar char="§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ＭＳ Ｐゴシック" charset="-128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charset="2"/>
              <a:buChar char="§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ＭＳ Ｐゴシック" charset="-128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charset="2"/>
              <a:buChar char="§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ＭＳ Ｐゴシック" charset="-128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charset="2"/>
              <a:buChar char="§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ＭＳ Ｐゴシック" charset="-128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charset="2"/>
              <a:buChar char="§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ＭＳ Ｐゴシック" charset="-128"/>
              </a:defRPr>
            </a:lvl9pPr>
          </a:lstStyle>
          <a:p>
            <a:pPr eaLnBrk="1" hangingPunct="1"/>
            <a:r>
              <a:rPr lang="en-US" sz="2800" dirty="0" smtClean="0">
                <a:latin typeface="Arial" charset="0"/>
                <a:ea typeface="ＭＳ Ｐゴシック" charset="0"/>
                <a:cs typeface="ＭＳ Ｐゴシック" charset="0"/>
              </a:rPr>
              <a:t>P = E x I</a:t>
            </a:r>
          </a:p>
          <a:p>
            <a:pPr eaLnBrk="1" hangingPunct="1"/>
            <a:r>
              <a:rPr lang="en-US" sz="2800" dirty="0" smtClean="0">
                <a:latin typeface="Arial" charset="0"/>
                <a:ea typeface="ＭＳ Ｐゴシック" charset="0"/>
                <a:cs typeface="ＭＳ Ｐゴシック" charset="0"/>
              </a:rPr>
              <a:t>P = I</a:t>
            </a:r>
            <a:r>
              <a:rPr lang="en-US" sz="2800" baseline="30000" dirty="0" smtClean="0">
                <a:latin typeface="Arial" charset="0"/>
                <a:ea typeface="ＭＳ Ｐゴシック" charset="0"/>
                <a:cs typeface="ＭＳ Ｐゴシック" charset="0"/>
              </a:rPr>
              <a:t>2 x </a:t>
            </a:r>
            <a:r>
              <a:rPr lang="en-US" sz="2800" dirty="0" smtClean="0">
                <a:latin typeface="Arial" charset="0"/>
                <a:ea typeface="ＭＳ Ｐゴシック" charset="0"/>
                <a:cs typeface="ＭＳ Ｐゴシック" charset="0"/>
              </a:rPr>
              <a:t>R</a:t>
            </a:r>
          </a:p>
          <a:p>
            <a:pPr eaLnBrk="1" hangingPunct="1"/>
            <a:r>
              <a:rPr lang="en-US" sz="2800" dirty="0" smtClean="0">
                <a:latin typeface="Arial" charset="0"/>
                <a:ea typeface="ＭＳ Ｐゴシック" charset="0"/>
                <a:cs typeface="ＭＳ Ｐゴシック" charset="0"/>
              </a:rPr>
              <a:t>P = E</a:t>
            </a:r>
            <a:r>
              <a:rPr lang="en-US" sz="2800" baseline="30000" dirty="0" smtClean="0">
                <a:latin typeface="Arial" charset="0"/>
                <a:ea typeface="ＭＳ Ｐゴシック" charset="0"/>
                <a:cs typeface="ＭＳ Ｐゴシック" charset="0"/>
              </a:rPr>
              <a:t>2 </a:t>
            </a:r>
            <a:r>
              <a:rPr lang="en-US" sz="2800" dirty="0" smtClean="0">
                <a:latin typeface="Arial" charset="0"/>
                <a:ea typeface="ＭＳ Ｐゴシック" charset="0"/>
                <a:cs typeface="ＭＳ Ｐゴシック" charset="0"/>
              </a:rPr>
              <a:t>/ R</a:t>
            </a:r>
          </a:p>
          <a:p>
            <a:pPr eaLnBrk="1" hangingPunct="1"/>
            <a:endParaRPr lang="en-US" sz="2800" dirty="0" smtClean="0">
              <a:latin typeface="Arial" charset="0"/>
              <a:ea typeface="ＭＳ Ｐゴシック" charset="0"/>
              <a:cs typeface="ＭＳ Ｐゴシック" charset="0"/>
            </a:endParaRPr>
          </a:p>
          <a:p>
            <a:pPr eaLnBrk="1" hangingPunct="1"/>
            <a:endParaRPr lang="en-US" sz="2800" dirty="0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98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98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98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98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9875" grpId="0" build="p" autoUpdateAnimBg="0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3 Power Formulas</a:t>
            </a:r>
          </a:p>
        </p:txBody>
      </p:sp>
      <p:sp>
        <p:nvSpPr>
          <p:cNvPr id="1679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2800" dirty="0">
                <a:latin typeface="Arial" charset="0"/>
                <a:ea typeface="ＭＳ Ｐゴシック" charset="0"/>
                <a:cs typeface="ＭＳ Ｐゴシック" charset="0"/>
              </a:rPr>
              <a:t>P = E x I</a:t>
            </a:r>
          </a:p>
          <a:p>
            <a:pPr eaLnBrk="1" hangingPunct="1"/>
            <a:r>
              <a:rPr lang="en-US" sz="2800" dirty="0">
                <a:latin typeface="Arial" charset="0"/>
                <a:ea typeface="ＭＳ Ｐゴシック" charset="0"/>
                <a:cs typeface="ＭＳ Ｐゴシック" charset="0"/>
              </a:rPr>
              <a:t>P = I</a:t>
            </a:r>
            <a:r>
              <a:rPr lang="en-US" sz="2800" baseline="30000" dirty="0">
                <a:latin typeface="Arial" charset="0"/>
                <a:ea typeface="ＭＳ Ｐゴシック" charset="0"/>
                <a:cs typeface="ＭＳ Ｐゴシック" charset="0"/>
              </a:rPr>
              <a:t>2 x </a:t>
            </a:r>
            <a:r>
              <a:rPr lang="en-US" sz="2800" dirty="0">
                <a:latin typeface="Arial" charset="0"/>
                <a:ea typeface="ＭＳ Ｐゴシック" charset="0"/>
                <a:cs typeface="ＭＳ Ｐゴシック" charset="0"/>
              </a:rPr>
              <a:t>R</a:t>
            </a:r>
          </a:p>
          <a:p>
            <a:pPr eaLnBrk="1" hangingPunct="1"/>
            <a:r>
              <a:rPr lang="en-US" sz="2800" dirty="0">
                <a:latin typeface="Arial" charset="0"/>
                <a:ea typeface="ＭＳ Ｐゴシック" charset="0"/>
                <a:cs typeface="ＭＳ Ｐゴシック" charset="0"/>
              </a:rPr>
              <a:t>P = E</a:t>
            </a:r>
            <a:r>
              <a:rPr lang="en-US" sz="2800" baseline="30000" dirty="0">
                <a:latin typeface="Arial" charset="0"/>
                <a:ea typeface="ＭＳ Ｐゴシック" charset="0"/>
                <a:cs typeface="ＭＳ Ｐゴシック" charset="0"/>
              </a:rPr>
              <a:t>2 </a:t>
            </a:r>
            <a:r>
              <a:rPr lang="en-US" sz="2800" dirty="0">
                <a:latin typeface="Arial" charset="0"/>
                <a:ea typeface="ＭＳ Ｐゴシック" charset="0"/>
                <a:cs typeface="ＭＳ Ｐゴシック" charset="0"/>
              </a:rPr>
              <a:t>/ R</a:t>
            </a:r>
          </a:p>
          <a:p>
            <a:pPr eaLnBrk="1" hangingPunct="1"/>
            <a:endParaRPr lang="en-US" sz="2800" dirty="0">
              <a:latin typeface="Arial" charset="0"/>
              <a:ea typeface="ＭＳ Ｐゴシック" charset="0"/>
              <a:cs typeface="ＭＳ Ｐゴシック" charset="0"/>
            </a:endParaRPr>
          </a:p>
          <a:p>
            <a:pPr eaLnBrk="1" hangingPunct="1"/>
            <a:endParaRPr lang="en-US" sz="2800" dirty="0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Electrons</a:t>
            </a:r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The smallest amount of electrical charge having the quality called negative polarity.</a:t>
            </a:r>
          </a:p>
          <a:p>
            <a:pPr eaLnBrk="1" hangingPunct="1"/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Electrons orbit the center of atoms.</a:t>
            </a:r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 bwMode="black">
          <a:xfrm>
            <a:off x="608013" y="4343400"/>
            <a:ext cx="8226425" cy="190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charset="0"/>
              <a:buChar char="§"/>
              <a:defRPr sz="32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ＭＳ Ｐゴシック" charset="-128"/>
                <a:cs typeface="ＭＳ Ｐゴシック" charset="-128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Wingdings" charset="0"/>
              <a:buChar char="§"/>
              <a:defRPr sz="28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ＭＳ Ｐゴシック" charset="-128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charset="0"/>
              <a:buChar char="§"/>
              <a:defRPr sz="24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ＭＳ Ｐゴシック" charset="-12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Wingdings" charset="0"/>
              <a:buChar char="§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ＭＳ Ｐゴシック" charset="-12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charset="0"/>
              <a:buChar char="§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ＭＳ Ｐゴシック" charset="-128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charset="2"/>
              <a:buChar char="§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ＭＳ Ｐゴシック" charset="-128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charset="2"/>
              <a:buChar char="§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ＭＳ Ｐゴシック" charset="-128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charset="2"/>
              <a:buChar char="§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ＭＳ Ｐゴシック" charset="-128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charset="2"/>
              <a:buChar char="§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ＭＳ Ｐゴシック" charset="-128"/>
              </a:defRPr>
            </a:lvl9pPr>
          </a:lstStyle>
          <a:p>
            <a:pPr eaLnBrk="1" hangingPunct="1"/>
            <a:r>
              <a:rPr lang="en-US" smtClean="0">
                <a:latin typeface="Arial" charset="0"/>
                <a:ea typeface="ＭＳ Ｐゴシック" charset="0"/>
                <a:cs typeface="ＭＳ Ｐゴシック" charset="0"/>
              </a:rPr>
              <a:t>The proton is a basic particle with positive polarity.</a:t>
            </a:r>
          </a:p>
          <a:p>
            <a:pPr eaLnBrk="1" hangingPunct="1"/>
            <a:r>
              <a:rPr lang="en-US" smtClean="0">
                <a:latin typeface="Arial" charset="0"/>
                <a:ea typeface="ＭＳ Ｐゴシック" charset="0"/>
                <a:cs typeface="ＭＳ Ｐゴシック" charset="0"/>
              </a:rPr>
              <a:t>Protons are located in the nucleus of atoms along with neutrons, particles which have neutral polarity.</a:t>
            </a:r>
            <a:endParaRPr lang="en-US" dirty="0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 bwMode="black">
          <a:xfrm>
            <a:off x="608013" y="3276600"/>
            <a:ext cx="8226425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ＭＳ Ｐゴシック" charset="-128"/>
                <a:cs typeface="ＭＳ Ｐゴシック" charset="-128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ＭＳ Ｐゴシック" charset="-128"/>
                <a:cs typeface="ＭＳ Ｐゴシック" charset="-128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ＭＳ Ｐゴシック" charset="-128"/>
                <a:cs typeface="ＭＳ Ｐゴシック" charset="-128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ＭＳ Ｐゴシック" charset="-128"/>
                <a:cs typeface="ＭＳ Ｐゴシック" charset="-128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ＭＳ Ｐゴシック" charset="-128"/>
                <a:cs typeface="ＭＳ Ｐゴシック" charset="-128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9pPr>
          </a:lstStyle>
          <a:p>
            <a:pPr eaLnBrk="1" hangingPunct="1"/>
            <a:r>
              <a:rPr lang="en-US" smtClean="0">
                <a:latin typeface="Arial" charset="0"/>
                <a:ea typeface="ＭＳ Ｐゴシック" charset="0"/>
                <a:cs typeface="ＭＳ Ｐゴシック" charset="0"/>
              </a:rPr>
              <a:t>Protons</a:t>
            </a:r>
            <a:endParaRPr lang="en-US" dirty="0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011" grpId="0" build="p" autoUpdateAnimBg="0"/>
      <p:bldP spid="4" grpId="0" build="p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866" name="Picture 4" descr="ATOM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1066800"/>
            <a:ext cx="6845300" cy="4711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Electrically, all materials fall into 1 of 3 classifications:</a:t>
            </a:r>
          </a:p>
        </p:txBody>
      </p:sp>
      <p:sp>
        <p:nvSpPr>
          <p:cNvPr id="1167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Conductors</a:t>
            </a:r>
          </a:p>
          <a:p>
            <a:pPr eaLnBrk="1" hangingPunct="1"/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Insulators </a:t>
            </a:r>
          </a:p>
          <a:p>
            <a:pPr eaLnBrk="1" hangingPunct="1"/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Semi-Conductors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67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67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67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6739" grpId="0" build="p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Conductors </a:t>
            </a:r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Have 1 valence electron</a:t>
            </a:r>
          </a:p>
          <a:p>
            <a:pPr eaLnBrk="1" hangingPunct="1"/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Materials in which electrons can move freely from atom to atom are called conductors. </a:t>
            </a:r>
          </a:p>
          <a:p>
            <a:pPr eaLnBrk="1" hangingPunct="1"/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In general all metals are good conductors. </a:t>
            </a:r>
          </a:p>
          <a:p>
            <a:pPr eaLnBrk="1" hangingPunct="1"/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The purpose of conductors is to allow electrical current to flow with minimum resistance.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107" grpId="0" build="p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Insulators</a:t>
            </a:r>
          </a:p>
        </p:txBody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800">
                <a:latin typeface="Arial" charset="0"/>
                <a:ea typeface="ＭＳ Ｐゴシック" charset="0"/>
                <a:cs typeface="ＭＳ Ｐゴシック" charset="0"/>
              </a:rPr>
              <a:t>Have 8 valence electrons</a:t>
            </a:r>
          </a:p>
          <a:p>
            <a:pPr eaLnBrk="1" hangingPunct="1">
              <a:lnSpc>
                <a:spcPct val="90000"/>
              </a:lnSpc>
            </a:pPr>
            <a:r>
              <a:rPr lang="en-US" sz="2800">
                <a:latin typeface="Arial" charset="0"/>
                <a:ea typeface="ＭＳ Ｐゴシック" charset="0"/>
                <a:cs typeface="ＭＳ Ｐゴシック" charset="0"/>
              </a:rPr>
              <a:t>Materials in which electrons tend to stay put and do not flow easily from atom to atom are termed insulators. </a:t>
            </a:r>
          </a:p>
          <a:p>
            <a:pPr eaLnBrk="1" hangingPunct="1">
              <a:lnSpc>
                <a:spcPct val="90000"/>
              </a:lnSpc>
            </a:pPr>
            <a:r>
              <a:rPr lang="en-US" sz="2800">
                <a:latin typeface="Arial" charset="0"/>
                <a:ea typeface="ＭＳ Ｐゴシック" charset="0"/>
                <a:cs typeface="ＭＳ Ｐゴシック" charset="0"/>
              </a:rPr>
              <a:t>Insulators are used to prevent the flow of electricity.</a:t>
            </a:r>
          </a:p>
          <a:p>
            <a:pPr eaLnBrk="1" hangingPunct="1">
              <a:lnSpc>
                <a:spcPct val="90000"/>
              </a:lnSpc>
            </a:pPr>
            <a:r>
              <a:rPr lang="en-US" sz="2800">
                <a:latin typeface="Arial" charset="0"/>
                <a:ea typeface="ＭＳ Ｐゴシック" charset="0"/>
                <a:cs typeface="ＭＳ Ｐゴシック" charset="0"/>
              </a:rPr>
              <a:t>Insulating materials such as glass, rubber, or plastic are also called </a:t>
            </a:r>
            <a:r>
              <a:rPr lang="en-US" sz="2800" b="1">
                <a:latin typeface="Arial" charset="0"/>
                <a:ea typeface="ＭＳ Ｐゴシック" charset="0"/>
                <a:cs typeface="ＭＳ Ｐゴシック" charset="0"/>
              </a:rPr>
              <a:t>dielectrics</a:t>
            </a:r>
            <a:r>
              <a:rPr lang="en-US" sz="2800">
                <a:latin typeface="Arial" charset="0"/>
                <a:ea typeface="ＭＳ Ｐゴシック" charset="0"/>
                <a:cs typeface="ＭＳ Ｐゴシック" charset="0"/>
              </a:rPr>
              <a:t>, meaning they can store charges.</a:t>
            </a:r>
          </a:p>
          <a:p>
            <a:pPr eaLnBrk="1" hangingPunct="1">
              <a:lnSpc>
                <a:spcPct val="90000"/>
              </a:lnSpc>
            </a:pPr>
            <a:r>
              <a:rPr lang="en-US" sz="2800">
                <a:latin typeface="Arial" charset="0"/>
                <a:ea typeface="ＭＳ Ｐゴシック" charset="0"/>
                <a:cs typeface="ＭＳ Ｐゴシック" charset="0"/>
              </a:rPr>
              <a:t>Dielectric materials are used in components like capacitors which must store electric charges.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1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1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1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1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1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155" grpId="0" build="p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Semi-Conductors</a:t>
            </a:r>
          </a:p>
        </p:txBody>
      </p:sp>
      <p:sp>
        <p:nvSpPr>
          <p:cNvPr id="1136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800">
                <a:latin typeface="Arial" charset="0"/>
                <a:ea typeface="ＭＳ Ｐゴシック" charset="0"/>
                <a:cs typeface="ＭＳ Ｐゴシック" charset="0"/>
              </a:rPr>
              <a:t>Have 4 valence electrons</a:t>
            </a:r>
          </a:p>
          <a:p>
            <a:pPr eaLnBrk="1" hangingPunct="1">
              <a:lnSpc>
                <a:spcPct val="90000"/>
              </a:lnSpc>
            </a:pPr>
            <a:r>
              <a:rPr lang="en-US" sz="2800">
                <a:latin typeface="Arial" charset="0"/>
                <a:ea typeface="ＭＳ Ｐゴシック" charset="0"/>
                <a:cs typeface="ＭＳ Ｐゴシック" charset="0"/>
              </a:rPr>
              <a:t>Materials which are neither conductors nor insulators </a:t>
            </a:r>
          </a:p>
          <a:p>
            <a:pPr eaLnBrk="1" hangingPunct="1">
              <a:lnSpc>
                <a:spcPct val="90000"/>
              </a:lnSpc>
            </a:pPr>
            <a:r>
              <a:rPr lang="en-US" sz="2800">
                <a:latin typeface="Arial" charset="0"/>
                <a:ea typeface="ＭＳ Ｐゴシック" charset="0"/>
                <a:cs typeface="ＭＳ Ｐゴシック" charset="0"/>
              </a:rPr>
              <a:t>Common semi conductor materials are carbon, germanium and silicone.</a:t>
            </a:r>
          </a:p>
          <a:p>
            <a:pPr eaLnBrk="1" hangingPunct="1">
              <a:lnSpc>
                <a:spcPct val="90000"/>
              </a:lnSpc>
            </a:pPr>
            <a:r>
              <a:rPr lang="en-US" sz="2800">
                <a:latin typeface="Arial" charset="0"/>
                <a:ea typeface="ＭＳ Ｐゴシック" charset="0"/>
                <a:cs typeface="ＭＳ Ｐゴシック" charset="0"/>
              </a:rPr>
              <a:t>Used in components like transistors </a:t>
            </a:r>
          </a:p>
          <a:p>
            <a:pPr eaLnBrk="1" hangingPunct="1">
              <a:lnSpc>
                <a:spcPct val="90000"/>
              </a:lnSpc>
            </a:pPr>
            <a:endParaRPr lang="en-US" sz="2800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36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36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36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36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3667" grpId="0" build="p" autoUpdateAnimBg="0"/>
    </p:bldLst>
  </p:timing>
</p:sld>
</file>

<file path=ppt/theme/theme1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 Presentation">
      <a:majorFont>
        <a:latin typeface="Times"/>
        <a:ea typeface=""/>
        <a:cs typeface=""/>
      </a:majorFont>
      <a:minorFont>
        <a:latin typeface="Time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Fading Grid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54547A"/>
      </a:accent1>
      <a:accent2>
        <a:srgbClr val="00CC66"/>
      </a:accent2>
      <a:accent3>
        <a:srgbClr val="B8B8CA"/>
      </a:accent3>
      <a:accent4>
        <a:srgbClr val="C8C8C8"/>
      </a:accent4>
      <a:accent5>
        <a:srgbClr val="B3B3BE"/>
      </a:accent5>
      <a:accent6>
        <a:srgbClr val="00B95C"/>
      </a:accent6>
      <a:hlink>
        <a:srgbClr val="65B2FF"/>
      </a:hlink>
      <a:folHlink>
        <a:srgbClr val="9900FF"/>
      </a:folHlink>
    </a:clrScheme>
    <a:fontScheme name="Fading Grid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" charset="0"/>
          </a:defRPr>
        </a:defPPr>
      </a:lstStyle>
    </a:lnDef>
  </a:objectDefaults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660000"/>
        </a:accent1>
        <a:accent2>
          <a:srgbClr val="C5543D"/>
        </a:accent2>
        <a:accent3>
          <a:srgbClr val="C0AAAA"/>
        </a:accent3>
        <a:accent4>
          <a:srgbClr val="DADADA"/>
        </a:accent4>
        <a:accent5>
          <a:srgbClr val="B8AAAA"/>
        </a:accent5>
        <a:accent6>
          <a:srgbClr val="B24B36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004E"/>
        </a:accent1>
        <a:accent2>
          <a:srgbClr val="008080"/>
        </a:accent2>
        <a:accent3>
          <a:srgbClr val="AAAAB8"/>
        </a:accent3>
        <a:accent4>
          <a:srgbClr val="DADADA"/>
        </a:accent4>
        <a:accent5>
          <a:srgbClr val="AAAAB2"/>
        </a:accent5>
        <a:accent6>
          <a:srgbClr val="007373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1017D"/>
        </a:accent1>
        <a:accent2>
          <a:srgbClr val="00C600"/>
        </a:accent2>
        <a:accent3>
          <a:srgbClr val="AAAACA"/>
        </a:accent3>
        <a:accent4>
          <a:srgbClr val="DADADA"/>
        </a:accent4>
        <a:accent5>
          <a:srgbClr val="AAAABF"/>
        </a:accent5>
        <a:accent6>
          <a:srgbClr val="00B300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54547A"/>
        </a:accent1>
        <a:accent2>
          <a:srgbClr val="00CC66"/>
        </a:accent2>
        <a:accent3>
          <a:srgbClr val="B8B8CA"/>
        </a:accent3>
        <a:accent4>
          <a:srgbClr val="C8C8C8"/>
        </a:accent4>
        <a:accent5>
          <a:srgbClr val="B3B3BE"/>
        </a:accent5>
        <a:accent6>
          <a:srgbClr val="00B95C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444444"/>
        </a:accent1>
        <a:accent2>
          <a:srgbClr val="527C3A"/>
        </a:accent2>
        <a:accent3>
          <a:srgbClr val="B3B3B3"/>
        </a:accent3>
        <a:accent4>
          <a:srgbClr val="DADADA"/>
        </a:accent4>
        <a:accent5>
          <a:srgbClr val="B0B0B0"/>
        </a:accent5>
        <a:accent6>
          <a:srgbClr val="497034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414E28"/>
        </a:accent1>
        <a:accent2>
          <a:srgbClr val="7D8C70"/>
        </a:accent2>
        <a:accent3>
          <a:srgbClr val="B3B8AE"/>
        </a:accent3>
        <a:accent4>
          <a:srgbClr val="DADADA"/>
        </a:accent4>
        <a:accent5>
          <a:srgbClr val="B0B2AC"/>
        </a:accent5>
        <a:accent6>
          <a:srgbClr val="717E65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AEAA00"/>
        </a:accent1>
        <a:accent2>
          <a:srgbClr val="808000"/>
        </a:accent2>
        <a:accent3>
          <a:srgbClr val="E2E2AA"/>
        </a:accent3>
        <a:accent4>
          <a:srgbClr val="DADADA"/>
        </a:accent4>
        <a:accent5>
          <a:srgbClr val="D3D2AA"/>
        </a:accent5>
        <a:accent6>
          <a:srgbClr val="7373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C6C6C6"/>
        </a:accent1>
        <a:accent2>
          <a:srgbClr val="009900"/>
        </a:accent2>
        <a:accent3>
          <a:srgbClr val="FBFBFB"/>
        </a:accent3>
        <a:accent4>
          <a:srgbClr val="000000"/>
        </a:accent4>
        <a:accent5>
          <a:srgbClr val="DFDFDF"/>
        </a:accent5>
        <a:accent6>
          <a:srgbClr val="008A00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FacultyPowerBook:Applications:Microsoft Office X:Templates:Presentations:Designs:Fading Grid</Template>
  <TotalTime>875</TotalTime>
  <Words>1187</Words>
  <Application>Microsoft Office PowerPoint</Application>
  <PresentationFormat>عرض على الشاشة (3:4)‏</PresentationFormat>
  <Paragraphs>168</Paragraphs>
  <Slides>35</Slides>
  <Notes>35</Notes>
  <HiddenSlides>0</HiddenSlides>
  <MMClips>0</MMClips>
  <ScaleCrop>false</ScaleCrop>
  <HeadingPairs>
    <vt:vector size="4" baseType="variant">
      <vt:variant>
        <vt:lpstr>نسق</vt:lpstr>
      </vt:variant>
      <vt:variant>
        <vt:i4>2</vt:i4>
      </vt:variant>
      <vt:variant>
        <vt:lpstr>عناوين الشرائح</vt:lpstr>
      </vt:variant>
      <vt:variant>
        <vt:i4>35</vt:i4>
      </vt:variant>
    </vt:vector>
  </HeadingPairs>
  <TitlesOfParts>
    <vt:vector size="37" baseType="lpstr">
      <vt:lpstr>Blank Presentation</vt:lpstr>
      <vt:lpstr>Fading Grid</vt:lpstr>
      <vt:lpstr>  </vt:lpstr>
      <vt:lpstr>Electricity can be broken down into:</vt:lpstr>
      <vt:lpstr>Negative &amp; Positive Charges</vt:lpstr>
      <vt:lpstr>Electrons</vt:lpstr>
      <vt:lpstr>عرض تقديمي في PowerPoint</vt:lpstr>
      <vt:lpstr>Electrically, all materials fall into 1 of 3 classifications:</vt:lpstr>
      <vt:lpstr>Conductors </vt:lpstr>
      <vt:lpstr>Insulators</vt:lpstr>
      <vt:lpstr>Semi-Conductors</vt:lpstr>
      <vt:lpstr>The Symbol for Charge</vt:lpstr>
      <vt:lpstr>Voltage</vt:lpstr>
      <vt:lpstr>Current</vt:lpstr>
      <vt:lpstr>Amperes</vt:lpstr>
      <vt:lpstr>1 ampere = 1 coulomb per second</vt:lpstr>
      <vt:lpstr>Resistance</vt:lpstr>
      <vt:lpstr>Ohms</vt:lpstr>
      <vt:lpstr>Closed Circuits</vt:lpstr>
      <vt:lpstr>Common Electronic Component Symbols</vt:lpstr>
      <vt:lpstr>A Complex Audio Circuit</vt:lpstr>
      <vt:lpstr>Open Circuits</vt:lpstr>
      <vt:lpstr>The Circuit is a Load on the Voltage Source</vt:lpstr>
      <vt:lpstr>Direction of Electron Flow</vt:lpstr>
      <vt:lpstr>Electron Flow in a Simple Circuit</vt:lpstr>
      <vt:lpstr>DC</vt:lpstr>
      <vt:lpstr>Waveform of DC Voltage</vt:lpstr>
      <vt:lpstr>Characteristics of DC</vt:lpstr>
      <vt:lpstr>AC</vt:lpstr>
      <vt:lpstr>Waveform of AC Voltage </vt:lpstr>
      <vt:lpstr>Complex Voltage</vt:lpstr>
      <vt:lpstr>Comparison of DC &amp; AC</vt:lpstr>
      <vt:lpstr>Many Circuits Include both AC &amp; DC Voltages</vt:lpstr>
      <vt:lpstr>Ohm’s Law</vt:lpstr>
      <vt:lpstr>Current is Directly Proportional to Voltage for a Constant Resistance</vt:lpstr>
      <vt:lpstr>Power</vt:lpstr>
      <vt:lpstr>3 Power Formulas</vt:lpstr>
    </vt:vector>
  </TitlesOfParts>
  <Company>Drexel U.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Design &amp; Imaging</dc:creator>
  <cp:lastModifiedBy>DR.Ahmed Saker 2o1O</cp:lastModifiedBy>
  <cp:revision>75</cp:revision>
  <dcterms:created xsi:type="dcterms:W3CDTF">2004-05-08T01:15:33Z</dcterms:created>
  <dcterms:modified xsi:type="dcterms:W3CDTF">2021-06-05T17:48:42Z</dcterms:modified>
</cp:coreProperties>
</file>