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7"/>
  </p:notesMasterIdLst>
  <p:handoutMasterIdLst>
    <p:handoutMasterId r:id="rId28"/>
  </p:handoutMasterIdLst>
  <p:sldIdLst>
    <p:sldId id="299" r:id="rId2"/>
    <p:sldId id="266" r:id="rId3"/>
    <p:sldId id="346" r:id="rId4"/>
    <p:sldId id="357" r:id="rId5"/>
    <p:sldId id="304" r:id="rId6"/>
    <p:sldId id="347" r:id="rId7"/>
    <p:sldId id="362" r:id="rId8"/>
    <p:sldId id="363" r:id="rId9"/>
    <p:sldId id="364" r:id="rId10"/>
    <p:sldId id="365" r:id="rId11"/>
    <p:sldId id="366" r:id="rId12"/>
    <p:sldId id="367" r:id="rId13"/>
    <p:sldId id="368" r:id="rId14"/>
    <p:sldId id="369" r:id="rId15"/>
    <p:sldId id="370" r:id="rId16"/>
    <p:sldId id="371" r:id="rId17"/>
    <p:sldId id="372" r:id="rId18"/>
    <p:sldId id="373" r:id="rId19"/>
    <p:sldId id="374" r:id="rId20"/>
    <p:sldId id="328" r:id="rId21"/>
    <p:sldId id="354" r:id="rId22"/>
    <p:sldId id="329" r:id="rId23"/>
    <p:sldId id="337" r:id="rId24"/>
    <p:sldId id="356" r:id="rId25"/>
    <p:sldId id="375" r:id="rId2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omson"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FF9933"/>
    <a:srgbClr val="FFCC00"/>
    <a:srgbClr val="FFCC66"/>
    <a:srgbClr val="FFFF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60" autoAdjust="0"/>
    <p:restoredTop sz="94575" autoAdjust="0"/>
  </p:normalViewPr>
  <p:slideViewPr>
    <p:cSldViewPr>
      <p:cViewPr varScale="1">
        <p:scale>
          <a:sx n="104" d="100"/>
          <a:sy n="104" d="100"/>
        </p:scale>
        <p:origin x="160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7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52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553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53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B2D429BD-1133-42FE-93F1-23729BF5E951}" type="slidenum">
              <a:rPr lang="en-US"/>
              <a:pPr>
                <a:defRPr/>
              </a:pPr>
              <a:t>‹#›</a:t>
            </a:fld>
            <a:endParaRPr lang="en-US" dirty="0"/>
          </a:p>
        </p:txBody>
      </p:sp>
    </p:spTree>
    <p:extLst>
      <p:ext uri="{BB962C8B-B14F-4D97-AF65-F5344CB8AC3E}">
        <p14:creationId xmlns:p14="http://schemas.microsoft.com/office/powerpoint/2010/main" val="1979347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3CD0AB61-4F84-4EF4-A06E-CB18CE7E7D47}" type="slidenum">
              <a:rPr lang="en-US"/>
              <a:pPr>
                <a:defRPr/>
              </a:pPr>
              <a:t>‹#›</a:t>
            </a:fld>
            <a:endParaRPr lang="en-US" dirty="0"/>
          </a:p>
        </p:txBody>
      </p:sp>
    </p:spTree>
    <p:extLst>
      <p:ext uri="{BB962C8B-B14F-4D97-AF65-F5344CB8AC3E}">
        <p14:creationId xmlns:p14="http://schemas.microsoft.com/office/powerpoint/2010/main" val="12844732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D0BFB547-E703-4BEB-9744-C3B15C6538EE}" type="slidenum">
              <a:rPr lang="en-US" smtClean="0"/>
              <a:pPr/>
              <a:t>1</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mn-l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fontAlgn="auto">
              <a:spcBef>
                <a:spcPts val="0"/>
              </a:spcBef>
              <a:spcAft>
                <a:spcPts val="0"/>
              </a:spcAft>
            </a:pPr>
            <a:fld id="{EDB2CA74-3EAF-40F4-960C-108548050C10}" type="datetimeFigureOut">
              <a:rPr lang="en-US" smtClean="0">
                <a:solidFill>
                  <a:srgbClr val="2F2B20"/>
                </a:solidFill>
                <a:latin typeface="Calibri"/>
              </a:rPr>
              <a:pPr fontAlgn="auto">
                <a:spcBef>
                  <a:spcPts val="0"/>
                </a:spcBef>
                <a:spcAft>
                  <a:spcPts val="0"/>
                </a:spcAft>
              </a:pPr>
              <a:t>12/2/2022</a:t>
            </a:fld>
            <a:endParaRPr lang="en-US">
              <a:solidFill>
                <a:srgbClr val="2F2B20"/>
              </a:solidFill>
              <a:latin typeface="Calibri"/>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fontAlgn="auto">
              <a:spcBef>
                <a:spcPts val="0"/>
              </a:spcBef>
              <a:spcAft>
                <a:spcPts val="0"/>
              </a:spcAft>
            </a:pPr>
            <a:endParaRPr lang="en-US">
              <a:solidFill>
                <a:srgbClr val="2F2B20"/>
              </a:solidFill>
              <a:latin typeface="Calibri"/>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fontAlgn="auto">
              <a:spcBef>
                <a:spcPts val="0"/>
              </a:spcBef>
              <a:spcAft>
                <a:spcPts val="0"/>
              </a:spcAft>
            </a:pPr>
            <a:fld id="{D55364CC-C95E-42A3-AC18-D3ABFF863783}" type="slidenum">
              <a:rPr lang="en-US" smtClean="0">
                <a:solidFill>
                  <a:srgbClr val="2F2B20"/>
                </a:solidFill>
                <a:latin typeface="Calibri"/>
              </a:rPr>
              <a:pPr fontAlgn="auto">
                <a:spcBef>
                  <a:spcPts val="0"/>
                </a:spcBef>
                <a:spcAft>
                  <a:spcPts val="0"/>
                </a:spcAft>
              </a:pPr>
              <a:t>‹#›</a:t>
            </a:fld>
            <a:endParaRPr lang="en-US">
              <a:solidFill>
                <a:srgbClr val="2F2B20"/>
              </a:solidFill>
              <a:latin typeface="Calibri"/>
            </a:endParaRPr>
          </a:p>
        </p:txBody>
      </p:sp>
    </p:spTree>
    <p:extLst>
      <p:ext uri="{BB962C8B-B14F-4D97-AF65-F5344CB8AC3E}">
        <p14:creationId xmlns:p14="http://schemas.microsoft.com/office/powerpoint/2010/main" val="34254662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xfrm>
            <a:off x="84138" y="6242050"/>
            <a:ext cx="587375" cy="488950"/>
          </a:xfrm>
          <a:prstGeom prst="rect">
            <a:avLst/>
          </a:prstGeom>
          <a:ln/>
        </p:spPr>
        <p:txBody>
          <a:bodyPr/>
          <a:lstStyle>
            <a:lvl1pPr>
              <a:defRPr/>
            </a:lvl1pPr>
          </a:lstStyle>
          <a:p>
            <a:pPr>
              <a:defRPr/>
            </a:pPr>
            <a:fld id="{169357B5-0756-4F1C-8CE0-A38FD7FF2699}"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8229600" y="0"/>
            <a:ext cx="914400" cy="6858000"/>
          </a:xfrm>
          <a:prstGeom prst="rect">
            <a:avLst/>
          </a:prstGeom>
          <a:solidFill>
            <a:srgbClr val="EF41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pic>
        <p:nvPicPr>
          <p:cNvPr id="15" name="Picture 14"/>
          <p:cNvPicPr>
            <a:picLocks noChangeAspect="1"/>
          </p:cNvPicPr>
          <p:nvPr userDrawn="1"/>
        </p:nvPicPr>
        <p:blipFill rotWithShape="1">
          <a:blip r:embed="rId4" cstate="print">
            <a:extLst>
              <a:ext uri="{28A0092B-C50C-407E-A947-70E740481C1C}">
                <a14:useLocalDpi xmlns:a14="http://schemas.microsoft.com/office/drawing/2010/main" val="0"/>
              </a:ext>
            </a:extLst>
          </a:blip>
          <a:srcRect l="14728" r="62594" b="32258"/>
          <a:stretch/>
        </p:blipFill>
        <p:spPr>
          <a:xfrm>
            <a:off x="8244840" y="10153"/>
            <a:ext cx="883920" cy="960122"/>
          </a:xfrm>
          <a:prstGeom prst="rect">
            <a:avLst/>
          </a:prstGeom>
        </p:spPr>
      </p:pic>
      <p:sp>
        <p:nvSpPr>
          <p:cNvPr id="16" name="Rectangle 15"/>
          <p:cNvSpPr/>
          <p:nvPr userDrawn="1"/>
        </p:nvSpPr>
        <p:spPr>
          <a:xfrm>
            <a:off x="8229600" y="914400"/>
            <a:ext cx="914400" cy="937261"/>
          </a:xfrm>
          <a:prstGeom prst="rect">
            <a:avLst/>
          </a:prstGeom>
          <a:solidFill>
            <a:srgbClr val="FFCD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pic>
        <p:nvPicPr>
          <p:cNvPr id="17" name="Picture 16"/>
          <p:cNvPicPr>
            <a:picLocks noChangeAspect="1"/>
          </p:cNvPicPr>
          <p:nvPr userDrawn="1"/>
        </p:nvPicPr>
        <p:blipFill rotWithShape="1">
          <a:blip r:embed="rId4">
            <a:extLst>
              <a:ext uri="{28A0092B-C50C-407E-A947-70E740481C1C}">
                <a14:useLocalDpi xmlns:a14="http://schemas.microsoft.com/office/drawing/2010/main" val="0"/>
              </a:ext>
            </a:extLst>
          </a:blip>
          <a:srcRect l="38889" r="36532" b="37500"/>
          <a:stretch/>
        </p:blipFill>
        <p:spPr>
          <a:xfrm>
            <a:off x="8227588" y="902229"/>
            <a:ext cx="1032856" cy="955040"/>
          </a:xfrm>
          <a:prstGeom prst="rect">
            <a:avLst/>
          </a:prstGeom>
        </p:spPr>
      </p:pic>
      <p:sp>
        <p:nvSpPr>
          <p:cNvPr id="18" name="Rectangle 17"/>
          <p:cNvSpPr/>
          <p:nvPr userDrawn="1"/>
        </p:nvSpPr>
        <p:spPr>
          <a:xfrm>
            <a:off x="8227588" y="1851661"/>
            <a:ext cx="914400" cy="937261"/>
          </a:xfrm>
          <a:prstGeom prst="rect">
            <a:avLst/>
          </a:prstGeom>
          <a:solidFill>
            <a:srgbClr val="2795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srgbClr val="FFFFFF"/>
              </a:solidFill>
            </a:endParaRPr>
          </a:p>
        </p:txBody>
      </p:sp>
      <p:pic>
        <p:nvPicPr>
          <p:cNvPr id="19" name="Picture 18"/>
          <p:cNvPicPr>
            <a:picLocks noChangeAspect="1"/>
          </p:cNvPicPr>
          <p:nvPr userDrawn="1"/>
        </p:nvPicPr>
        <p:blipFill rotWithShape="1">
          <a:blip r:embed="rId4">
            <a:extLst>
              <a:ext uri="{28A0092B-C50C-407E-A947-70E740481C1C}">
                <a14:useLocalDpi xmlns:a14="http://schemas.microsoft.com/office/drawing/2010/main" val="0"/>
              </a:ext>
            </a:extLst>
          </a:blip>
          <a:srcRect l="61111" r="13973" b="32871"/>
          <a:stretch/>
        </p:blipFill>
        <p:spPr>
          <a:xfrm>
            <a:off x="8149949" y="1857269"/>
            <a:ext cx="1032858" cy="1011922"/>
          </a:xfrm>
          <a:prstGeom prst="rect">
            <a:avLst/>
          </a:prstGeom>
        </p:spPr>
      </p:pic>
    </p:spTree>
    <p:extLst>
      <p:ext uri="{BB962C8B-B14F-4D97-AF65-F5344CB8AC3E}">
        <p14:creationId xmlns:p14="http://schemas.microsoft.com/office/powerpoint/2010/main" val="4061945421"/>
      </p:ext>
    </p:extLst>
  </p:cSld>
  <p:clrMap bg1="lt1" tx1="dk1" bg2="lt2" tx2="dk2" accent1="accent1" accent2="accent2" accent3="accent3" accent4="accent4" accent5="accent5" accent6="accent6" hlink="hlink" folHlink="folHlink"/>
  <p:sldLayoutIdLst>
    <p:sldLayoutId id="2147483685" r:id="rId1"/>
    <p:sldLayoutId id="2147483687" r:id="rId2"/>
  </p:sldLayoutIdLst>
  <p:hf sldNum="0" hdr="0" ftr="0" dt="0"/>
  <p:txStyles>
    <p:titleStyle>
      <a:lvl1pPr algn="l" defTabSz="914400" rtl="0" eaLnBrk="1" latinLnBrk="0" hangingPunct="1">
        <a:spcBef>
          <a:spcPct val="0"/>
        </a:spcBef>
        <a:buNone/>
        <a:defRPr sz="4600" kern="1200" cap="none" spc="-100" baseline="0">
          <a:ln>
            <a:noFill/>
          </a:ln>
          <a:solidFill>
            <a:schemeClr val="tx2"/>
          </a:solidFill>
          <a:effectLst/>
          <a:latin typeface="+mn-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AutoShape 2"/>
          <p:cNvSpPr>
            <a:spLocks noGrp="1" noChangeArrowheads="1"/>
          </p:cNvSpPr>
          <p:nvPr>
            <p:ph type="ctrTitle"/>
          </p:nvPr>
        </p:nvSpPr>
        <p:spPr>
          <a:xfrm>
            <a:off x="228600" y="3482975"/>
            <a:ext cx="8077200" cy="1470025"/>
          </a:xfrm>
        </p:spPr>
        <p:txBody>
          <a:bodyPr/>
          <a:lstStyle/>
          <a:p>
            <a:r>
              <a:rPr lang="en-US" sz="4400" b="1" dirty="0">
                <a:solidFill>
                  <a:srgbClr val="2F2B20"/>
                </a:solidFill>
              </a:rPr>
              <a:t>Welcome To Microsoft Word 2010</a:t>
            </a:r>
            <a:endParaRPr lang="en-US" b="1" dirty="0">
              <a:latin typeface="Arial" pitchFamily="34" charset="0"/>
              <a:cs typeface="Arial" pitchFamily="34" charset="0"/>
            </a:endParaRPr>
          </a:p>
        </p:txBody>
      </p:sp>
      <p:sp>
        <p:nvSpPr>
          <p:cNvPr id="16387" name="Rectangle 3"/>
          <p:cNvSpPr>
            <a:spLocks noGrp="1" noChangeArrowheads="1"/>
          </p:cNvSpPr>
          <p:nvPr>
            <p:ph type="subTitle" idx="1"/>
          </p:nvPr>
        </p:nvSpPr>
        <p:spPr>
          <a:xfrm>
            <a:off x="3808460" y="5156800"/>
            <a:ext cx="4038600" cy="1263650"/>
          </a:xfrm>
        </p:spPr>
        <p:txBody>
          <a:bodyPr>
            <a:normAutofit fontScale="70000" lnSpcReduction="20000"/>
          </a:bodyPr>
          <a:lstStyle/>
          <a:p>
            <a:pPr algn="r" eaLnBrk="1" hangingPunct="1"/>
            <a:endParaRPr lang="ar-IQ" b="1" dirty="0"/>
          </a:p>
          <a:p>
            <a:pPr algn="r" eaLnBrk="1" hangingPunct="1"/>
            <a:endParaRPr lang="ar-IQ" b="1" dirty="0"/>
          </a:p>
          <a:p>
            <a:pPr algn="r" eaLnBrk="1" hangingPunct="1"/>
            <a:endParaRPr lang="ar-IQ" sz="3400" b="1" dirty="0">
              <a:solidFill>
                <a:srgbClr val="C00000"/>
              </a:solidFill>
              <a:latin typeface="Courier New" pitchFamily="49" charset="0"/>
              <a:cs typeface="Courier New" pitchFamily="49" charset="0"/>
            </a:endParaRPr>
          </a:p>
          <a:p>
            <a:pPr algn="r" eaLnBrk="1" hangingPunct="1"/>
            <a:r>
              <a:rPr lang="ar-IQ" sz="3400" b="1" dirty="0">
                <a:solidFill>
                  <a:srgbClr val="C00000"/>
                </a:solidFill>
                <a:latin typeface="Courier New" pitchFamily="49" charset="0"/>
                <a:cs typeface="Courier New" pitchFamily="49" charset="0"/>
              </a:rPr>
              <a:t>م.</a:t>
            </a:r>
            <a:r>
              <a:rPr lang="ar-IQ" sz="3400" b="1">
                <a:solidFill>
                  <a:srgbClr val="C00000"/>
                </a:solidFill>
                <a:latin typeface="Courier New" pitchFamily="49" charset="0"/>
                <a:cs typeface="Courier New" pitchFamily="49" charset="0"/>
              </a:rPr>
              <a:t>م زكريا عبدالواحد</a:t>
            </a:r>
            <a:endParaRPr lang="en-US" sz="3400" b="1" dirty="0">
              <a:solidFill>
                <a:srgbClr val="C00000"/>
              </a:solidFill>
              <a:latin typeface="Courier New" pitchFamily="49" charset="0"/>
              <a:cs typeface="Courier New" pitchFamily="49" charset="0"/>
            </a:endParaRPr>
          </a:p>
        </p:txBody>
      </p:sp>
      <p:sp>
        <p:nvSpPr>
          <p:cNvPr id="16385" name="Rectangle 11"/>
          <p:cNvSpPr>
            <a:spLocks noGrp="1" noChangeArrowheads="1"/>
          </p:cNvSpPr>
          <p:nvPr>
            <p:ph type="sldNum" sz="quarter" idx="12"/>
          </p:nvPr>
        </p:nvSpPr>
        <p:spPr>
          <a:xfrm>
            <a:off x="228600" y="6356350"/>
            <a:ext cx="609600" cy="365125"/>
          </a:xfrm>
          <a:noFill/>
        </p:spPr>
        <p:txBody>
          <a:bodyPr/>
          <a:lstStyle/>
          <a:p>
            <a:fld id="{2A4F936E-69BF-43F9-9510-9E079A8CE8F4}" type="slidenum">
              <a:rPr lang="en-US" smtClean="0"/>
              <a:pPr/>
              <a:t>1</a:t>
            </a:fld>
            <a:endParaRPr lang="en-US" dirty="0"/>
          </a:p>
        </p:txBody>
      </p:sp>
      <p:sp>
        <p:nvSpPr>
          <p:cNvPr id="16388" name="Text Box 6"/>
          <p:cNvSpPr txBox="1">
            <a:spLocks noChangeArrowheads="1"/>
          </p:cNvSpPr>
          <p:nvPr/>
        </p:nvSpPr>
        <p:spPr bwMode="auto">
          <a:xfrm>
            <a:off x="609600" y="6248400"/>
            <a:ext cx="2667000" cy="366713"/>
          </a:xfrm>
          <a:prstGeom prst="rect">
            <a:avLst/>
          </a:prstGeom>
          <a:noFill/>
          <a:ln w="9525">
            <a:noFill/>
            <a:miter lim="800000"/>
            <a:headEnd/>
            <a:tailEnd/>
          </a:ln>
        </p:spPr>
        <p:txBody>
          <a:bodyPr>
            <a:spAutoFit/>
          </a:bodyPr>
          <a:lstStyle/>
          <a:p>
            <a:pPr eaLnBrk="0" hangingPunct="0">
              <a:spcBef>
                <a:spcPct val="50000"/>
              </a:spcBef>
            </a:pP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63461"/>
            <a:ext cx="2590800" cy="3410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0" y="228600"/>
            <a:ext cx="7924800" cy="609600"/>
          </a:xfrm>
          <a:prstGeom prst="rect">
            <a:avLst/>
          </a:prstGeom>
        </p:spPr>
        <p:txBody>
          <a:bodyPr/>
          <a:lstStyle/>
          <a:p>
            <a:pPr marL="571500" marR="0" lvl="0" indent="-571500" defTabSz="914400" eaLnBrk="1" fontAlgn="auto" latinLnBrk="0" hangingPunct="1">
              <a:lnSpc>
                <a:spcPct val="100000"/>
              </a:lnSpc>
              <a:spcBef>
                <a:spcPts val="0"/>
              </a:spcBef>
              <a:spcAft>
                <a:spcPts val="0"/>
              </a:spcAft>
              <a:buClrTx/>
              <a:buSzTx/>
              <a:buFont typeface="Wingdings" pitchFamily="2" charset="2"/>
              <a:buChar char="Ø"/>
              <a:tabLst/>
              <a:defRPr/>
            </a:pPr>
            <a:r>
              <a:rPr kumimoji="0" lang="en-US" sz="3600" b="1" i="0" u="none" strike="noStrike" kern="0" cap="none" spc="0" normalizeH="0" baseline="0" noProof="0" dirty="0">
                <a:ln>
                  <a:noFill/>
                </a:ln>
                <a:solidFill>
                  <a:srgbClr val="FF0000"/>
                </a:solidFill>
                <a:effectLst/>
                <a:uLnTx/>
                <a:uFillTx/>
              </a:rPr>
              <a:t>Fix  spelling  and  grammar  mistakes</a:t>
            </a:r>
          </a:p>
        </p:txBody>
      </p:sp>
      <p:sp>
        <p:nvSpPr>
          <p:cNvPr id="6" name="Text Placeholder 4"/>
          <p:cNvSpPr txBox="1">
            <a:spLocks/>
          </p:cNvSpPr>
          <p:nvPr/>
        </p:nvSpPr>
        <p:spPr>
          <a:xfrm>
            <a:off x="152400" y="914400"/>
            <a:ext cx="8001000" cy="5334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800" kern="1200">
                <a:solidFill>
                  <a:schemeClr val="accent6">
                    <a:lumMod val="75000"/>
                  </a:schemeClr>
                </a:solidFill>
                <a:latin typeface="Segoe UI" pitchFamily="34" charset="0"/>
                <a:ea typeface="Segoe UI" pitchFamily="34" charset="0"/>
                <a:cs typeface="Segoe UI" pitchFamily="34" charset="0"/>
              </a:defRPr>
            </a:lvl1pPr>
            <a:lvl2pPr marL="457200" indent="0" algn="l" defTabSz="914400" rtl="0" eaLnBrk="1" latinLnBrk="0" hangingPunct="1">
              <a:spcBef>
                <a:spcPct val="20000"/>
              </a:spcBef>
              <a:buFont typeface="Arial" pitchFamily="34" charset="0"/>
              <a:buNone/>
              <a:defRPr sz="1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8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cs typeface="Segoe UI" pitchFamily="34" charset="0"/>
              </a:rPr>
              <a:t>Wavy lines like these warn you of spelling and grammar mistakes.</a:t>
            </a:r>
          </a:p>
        </p:txBody>
      </p:sp>
      <p:pic>
        <p:nvPicPr>
          <p:cNvPr id="7" name="Content Placeholder 6" title="Word document with spelling and grammar error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828800"/>
            <a:ext cx="5410200" cy="4267200"/>
          </a:xfrm>
        </p:spPr>
      </p:pic>
      <p:sp>
        <p:nvSpPr>
          <p:cNvPr id="8" name="Text Placeholder 5"/>
          <p:cNvSpPr txBox="1">
            <a:spLocks/>
          </p:cNvSpPr>
          <p:nvPr/>
        </p:nvSpPr>
        <p:spPr>
          <a:xfrm>
            <a:off x="5562600" y="1828800"/>
            <a:ext cx="2667000" cy="5181600"/>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6"/>
              </a:buClr>
              <a:buFont typeface="Arial" pitchFamily="34" charset="0"/>
              <a:buNone/>
              <a:defRPr sz="18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79646"/>
              </a:buClr>
              <a:buSzTx/>
              <a:buFont typeface="Arial" pitchFamily="34" charset="0"/>
              <a:buNone/>
              <a:tabLst/>
              <a:defRPr/>
            </a:pPr>
            <a:r>
              <a:rPr kumimoji="0" lang="en-US" sz="2000" b="1" i="0" u="none" strike="noStrike" kern="1200" cap="none" spc="0" normalizeH="0" baseline="0" noProof="0" dirty="0">
                <a:ln>
                  <a:noFill/>
                </a:ln>
                <a:solidFill>
                  <a:sysClr val="windowText" lastClr="000000"/>
                </a:solidFill>
                <a:effectLst/>
                <a:uLnTx/>
                <a:uFillTx/>
                <a:latin typeface="+mn-lt"/>
                <a:cs typeface="Segoe UI" pitchFamily="34" charset="0"/>
              </a:rPr>
              <a:t>As you type, Word will warn you if make spelling or grammar mistakes by inserting a wavy red, green, or blue underline beneath the text that it thinks is an error.</a:t>
            </a:r>
          </a:p>
        </p:txBody>
      </p:sp>
      <p:sp>
        <p:nvSpPr>
          <p:cNvPr id="9" name="Text Placeholder 5"/>
          <p:cNvSpPr txBox="1">
            <a:spLocks/>
          </p:cNvSpPr>
          <p:nvPr/>
        </p:nvSpPr>
        <p:spPr>
          <a:xfrm>
            <a:off x="5562600" y="4419600"/>
            <a:ext cx="2667000" cy="2057400"/>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6"/>
              </a:buClr>
              <a:buFont typeface="Arial" pitchFamily="34" charset="0"/>
              <a:buNone/>
              <a:defRPr sz="18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79646"/>
              </a:buClr>
              <a:buSzTx/>
              <a:buFont typeface="Arial" pitchFamily="34" charset="0"/>
              <a:buNone/>
              <a:tabLst/>
              <a:defRPr/>
            </a:pPr>
            <a:r>
              <a:rPr kumimoji="0" lang="en-US" sz="2000" b="1" i="0" u="none" strike="noStrike" kern="1200" cap="none" spc="0" normalizeH="0" baseline="0" noProof="0" dirty="0">
                <a:ln>
                  <a:noFill/>
                </a:ln>
                <a:solidFill>
                  <a:sysClr val="windowText" lastClr="000000"/>
                </a:solidFill>
                <a:effectLst/>
                <a:uLnTx/>
                <a:uFillTx/>
                <a:latin typeface="+mn-lt"/>
                <a:cs typeface="Segoe UI" pitchFamily="34" charset="0"/>
              </a:rPr>
              <a:t>Red underline: This indicates either a possible spelling error or that Word doesn’t recognize a word, such as a proper name or place. </a:t>
            </a:r>
          </a:p>
        </p:txBody>
      </p:sp>
      <p:sp>
        <p:nvSpPr>
          <p:cNvPr id="10" name="Rectangle 13"/>
          <p:cNvSpPr>
            <a:spLocks noGrp="1" noChangeArrowheads="1"/>
          </p:cNvSpPr>
          <p:nvPr>
            <p:ph type="sldNum" sz="quarter" idx="10"/>
          </p:nvPr>
        </p:nvSpPr>
        <p:spPr>
          <a:xfrm>
            <a:off x="228600" y="6292850"/>
            <a:ext cx="587375" cy="488950"/>
          </a:xfrm>
          <a:noFill/>
        </p:spPr>
        <p:txBody>
          <a:bodyPr/>
          <a:lstStyle/>
          <a:p>
            <a:fld id="{1B1678BC-25CF-4AD5-8973-E719FFD8732E}" type="slidenum">
              <a:rPr lang="en-US" smtClean="0"/>
              <a:pPr/>
              <a:t>10</a:t>
            </a:fld>
            <a:endParaRPr lang="en-US" dirty="0"/>
          </a:p>
        </p:txBody>
      </p:sp>
    </p:spTree>
    <p:extLst>
      <p:ext uri="{BB962C8B-B14F-4D97-AF65-F5344CB8AC3E}">
        <p14:creationId xmlns:p14="http://schemas.microsoft.com/office/powerpoint/2010/main" val="282511861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228600" y="304800"/>
            <a:ext cx="7848600" cy="992038"/>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6"/>
              </a:buClr>
              <a:buFont typeface="Arial" pitchFamily="34" charset="0"/>
              <a:buNone/>
              <a:defRPr sz="18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
                <a:srgbClr val="F79646"/>
              </a:buClr>
              <a:buSzTx/>
              <a:buFont typeface="Arial" pitchFamily="34" charset="0"/>
              <a:buNone/>
              <a:tabLst/>
              <a:defRPr/>
            </a:pPr>
            <a:r>
              <a:rPr kumimoji="0" lang="en-US" sz="2800" b="1" i="0" u="none" strike="noStrike" kern="1200" cap="none" spc="0" normalizeH="0" baseline="0" noProof="0" dirty="0">
                <a:ln>
                  <a:noFill/>
                </a:ln>
                <a:solidFill>
                  <a:srgbClr val="339933"/>
                </a:solidFill>
                <a:effectLst/>
                <a:uLnTx/>
                <a:uFillTx/>
                <a:latin typeface="+mn-lt"/>
                <a:cs typeface="Segoe UI" pitchFamily="34" charset="0"/>
              </a:rPr>
              <a:t>Green underline</a:t>
            </a:r>
            <a:r>
              <a:rPr kumimoji="0" lang="en-US" sz="2400" b="1" i="0" u="none" strike="noStrike" kern="1200" cap="none" spc="0" normalizeH="0" baseline="0" noProof="0" dirty="0">
                <a:ln>
                  <a:noFill/>
                </a:ln>
                <a:solidFill>
                  <a:sysClr val="windowText" lastClr="000000"/>
                </a:solidFill>
                <a:effectLst/>
                <a:uLnTx/>
                <a:uFillTx/>
                <a:latin typeface="+mn-lt"/>
                <a:cs typeface="Segoe UI" pitchFamily="34" charset="0"/>
              </a:rPr>
              <a:t>: Word thinks that grammar should be revised. </a:t>
            </a:r>
          </a:p>
        </p:txBody>
      </p:sp>
      <p:sp>
        <p:nvSpPr>
          <p:cNvPr id="5" name="Text Placeholder 5"/>
          <p:cNvSpPr txBox="1">
            <a:spLocks/>
          </p:cNvSpPr>
          <p:nvPr/>
        </p:nvSpPr>
        <p:spPr>
          <a:xfrm>
            <a:off x="228600" y="1524000"/>
            <a:ext cx="7848600" cy="2286000"/>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6"/>
              </a:buClr>
              <a:buFont typeface="Arial" pitchFamily="34" charset="0"/>
              <a:buNone/>
              <a:defRPr sz="18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
                <a:srgbClr val="F79646"/>
              </a:buClr>
              <a:buSzTx/>
              <a:buFont typeface="Arial" pitchFamily="34" charset="0"/>
              <a:buNone/>
              <a:tabLst/>
              <a:defRPr/>
            </a:pPr>
            <a:r>
              <a:rPr kumimoji="0" lang="en-US" sz="2800" b="1" i="0" u="none" strike="noStrike" kern="1200" cap="none" spc="0" normalizeH="0" baseline="0" noProof="0" dirty="0">
                <a:ln>
                  <a:noFill/>
                </a:ln>
                <a:solidFill>
                  <a:srgbClr val="00B0F0"/>
                </a:solidFill>
                <a:effectLst/>
                <a:uLnTx/>
                <a:uFillTx/>
                <a:latin typeface="+mn-lt"/>
                <a:cs typeface="Segoe UI" pitchFamily="34" charset="0"/>
              </a:rPr>
              <a:t>Blue underline</a:t>
            </a:r>
            <a:r>
              <a:rPr kumimoji="0" lang="en-US" sz="2400" b="1" i="0" u="none" strike="noStrike" kern="1200" cap="none" spc="0" normalizeH="0" baseline="0" noProof="0" dirty="0">
                <a:ln>
                  <a:noFill/>
                </a:ln>
                <a:solidFill>
                  <a:sysClr val="windowText" lastClr="000000"/>
                </a:solidFill>
                <a:effectLst/>
                <a:uLnTx/>
                <a:uFillTx/>
                <a:latin typeface="+mn-lt"/>
                <a:cs typeface="Segoe UI" pitchFamily="34" charset="0"/>
              </a:rPr>
              <a:t>: A word is spelled correctly but does not seem to be the correct word for the sentence.</a:t>
            </a:r>
          </a:p>
          <a:p>
            <a:pPr marL="0" marR="0" lvl="0" indent="0" algn="l" defTabSz="914400" rtl="0" eaLnBrk="1" fontAlgn="auto" latinLnBrk="0" hangingPunct="1">
              <a:lnSpc>
                <a:spcPct val="150000"/>
              </a:lnSpc>
              <a:spcBef>
                <a:spcPct val="20000"/>
              </a:spcBef>
              <a:spcAft>
                <a:spcPts val="0"/>
              </a:spcAft>
              <a:buClr>
                <a:srgbClr val="F79646"/>
              </a:buClr>
              <a:buSzTx/>
              <a:buFont typeface="Arial" pitchFamily="34" charset="0"/>
              <a:buNone/>
              <a:tabLst/>
              <a:defRPr/>
            </a:pPr>
            <a:r>
              <a:rPr kumimoji="0" lang="en-US" sz="2400" b="1" i="0" u="none" strike="noStrike" kern="1200" cap="none" spc="0" normalizeH="0" baseline="0" noProof="0" dirty="0">
                <a:ln>
                  <a:noFill/>
                </a:ln>
                <a:solidFill>
                  <a:sysClr val="windowText" lastClr="000000"/>
                </a:solidFill>
                <a:effectLst/>
                <a:uLnTx/>
                <a:uFillTx/>
                <a:latin typeface="+mn-lt"/>
                <a:cs typeface="Segoe UI" pitchFamily="34" charset="0"/>
              </a:rPr>
              <a:t> For example, you type “too,” but the word should be “to.” </a:t>
            </a:r>
          </a:p>
        </p:txBody>
      </p:sp>
      <p:sp>
        <p:nvSpPr>
          <p:cNvPr id="6" name="Text Placeholder 5"/>
          <p:cNvSpPr txBox="1">
            <a:spLocks/>
          </p:cNvSpPr>
          <p:nvPr/>
        </p:nvSpPr>
        <p:spPr>
          <a:xfrm>
            <a:off x="228600" y="3524250"/>
            <a:ext cx="7848600" cy="1536700"/>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6"/>
              </a:buClr>
              <a:buFont typeface="Arial" pitchFamily="34" charset="0"/>
              <a:buNone/>
              <a:defRPr sz="18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79646"/>
              </a:buClr>
              <a:buSzTx/>
              <a:buFont typeface="Arial" pitchFamily="34" charset="0"/>
              <a:buNone/>
              <a:tabLst/>
              <a:defRPr/>
            </a:pPr>
            <a:r>
              <a:rPr kumimoji="0" lang="en-US" sz="2400" b="1" i="0" u="none" strike="noStrike" kern="1200" cap="none" spc="0" normalizeH="0" baseline="0" noProof="0" dirty="0">
                <a:ln>
                  <a:noFill/>
                </a:ln>
                <a:solidFill>
                  <a:sysClr val="windowText" lastClr="000000"/>
                </a:solidFill>
                <a:effectLst/>
                <a:uLnTx/>
                <a:uFillTx/>
                <a:latin typeface="+mn-lt"/>
                <a:cs typeface="Segoe UI" pitchFamily="34" charset="0"/>
              </a:rPr>
              <a:t>You right-click an underlined word to see suggested revisions.</a:t>
            </a:r>
          </a:p>
        </p:txBody>
      </p:sp>
      <p:sp>
        <p:nvSpPr>
          <p:cNvPr id="7" name="Text Placeholder 5"/>
          <p:cNvSpPr txBox="1">
            <a:spLocks/>
          </p:cNvSpPr>
          <p:nvPr/>
        </p:nvSpPr>
        <p:spPr>
          <a:xfrm>
            <a:off x="228600" y="4552950"/>
            <a:ext cx="7848600" cy="2305050"/>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6"/>
              </a:buClr>
              <a:buFont typeface="Arial" pitchFamily="34" charset="0"/>
              <a:buNone/>
              <a:defRPr sz="18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79646"/>
              </a:buClr>
              <a:buSzTx/>
              <a:buFont typeface="Arial" pitchFamily="34" charset="0"/>
              <a:buNone/>
              <a:tabLst/>
              <a:defRPr/>
            </a:pPr>
            <a:r>
              <a:rPr kumimoji="0" lang="en-US" sz="2400" b="1" i="0" u="none" strike="noStrike" kern="1200" cap="none" spc="0" normalizeH="0" baseline="0" noProof="0" dirty="0">
                <a:ln>
                  <a:noFill/>
                </a:ln>
                <a:solidFill>
                  <a:sysClr val="windowText" lastClr="000000"/>
                </a:solidFill>
                <a:effectLst/>
                <a:uLnTx/>
                <a:uFillTx/>
                <a:latin typeface="+mn-lt"/>
                <a:cs typeface="Segoe UI" pitchFamily="34" charset="0"/>
              </a:rPr>
              <a:t>Click a revision to replace the word in the document and get rid of the underlines. </a:t>
            </a:r>
          </a:p>
        </p:txBody>
      </p:sp>
      <p:sp>
        <p:nvSpPr>
          <p:cNvPr id="8" name="Rectangle 13"/>
          <p:cNvSpPr>
            <a:spLocks noGrp="1" noChangeArrowheads="1"/>
          </p:cNvSpPr>
          <p:nvPr>
            <p:ph type="sldNum" sz="quarter" idx="10"/>
          </p:nvPr>
        </p:nvSpPr>
        <p:spPr>
          <a:xfrm>
            <a:off x="228600" y="6172200"/>
            <a:ext cx="587375" cy="488950"/>
          </a:xfrm>
          <a:noFill/>
        </p:spPr>
        <p:txBody>
          <a:bodyPr/>
          <a:lstStyle/>
          <a:p>
            <a:fld id="{1B1678BC-25CF-4AD5-8973-E719FFD8732E}" type="slidenum">
              <a:rPr lang="en-US" smtClean="0"/>
              <a:pPr/>
              <a:t>11</a:t>
            </a:fld>
            <a:endParaRPr lang="en-US" dirty="0"/>
          </a:p>
        </p:txBody>
      </p:sp>
    </p:spTree>
    <p:extLst>
      <p:ext uri="{BB962C8B-B14F-4D97-AF65-F5344CB8AC3E}">
        <p14:creationId xmlns:p14="http://schemas.microsoft.com/office/powerpoint/2010/main" val="291410293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304800" y="228600"/>
            <a:ext cx="7696200" cy="5519530"/>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6"/>
              </a:buClr>
              <a:buFont typeface="Arial" pitchFamily="34" charset="0"/>
              <a:buNone/>
              <a:defRPr sz="18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250000"/>
              </a:lnSpc>
              <a:spcBef>
                <a:spcPct val="20000"/>
              </a:spcBef>
              <a:spcAft>
                <a:spcPts val="0"/>
              </a:spcAft>
              <a:buClr>
                <a:srgbClr val="F79646"/>
              </a:buClr>
              <a:buSzTx/>
              <a:buFont typeface="Arial" pitchFamily="34" charset="0"/>
              <a:buNone/>
              <a:tabLst/>
              <a:defRPr/>
            </a:pPr>
            <a:r>
              <a:rPr kumimoji="0" lang="en-US" sz="2400" b="1" i="0" u="none" strike="noStrike" kern="1200" cap="none" spc="0" normalizeH="0" baseline="0" noProof="0" dirty="0">
                <a:ln>
                  <a:noFill/>
                </a:ln>
                <a:solidFill>
                  <a:sysClr val="windowText" lastClr="000000"/>
                </a:solidFill>
                <a:effectLst/>
                <a:uLnTx/>
                <a:uFillTx/>
                <a:latin typeface="+mn-lt"/>
                <a:cs typeface="Segoe UI" pitchFamily="34" charset="0"/>
              </a:rPr>
              <a:t>A note of caution about green and blue underlines: Word is really good at spelling, which is pretty straightforward most of the time. But grammar and correct word usage take some judgment.</a:t>
            </a:r>
          </a:p>
        </p:txBody>
      </p:sp>
      <p:sp>
        <p:nvSpPr>
          <p:cNvPr id="5" name="Text Placeholder 5"/>
          <p:cNvSpPr txBox="1">
            <a:spLocks/>
          </p:cNvSpPr>
          <p:nvPr/>
        </p:nvSpPr>
        <p:spPr>
          <a:xfrm>
            <a:off x="304800" y="3810000"/>
            <a:ext cx="7696200" cy="3733800"/>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6"/>
              </a:buClr>
              <a:buFont typeface="Arial" pitchFamily="34" charset="0"/>
              <a:buNone/>
              <a:defRPr sz="18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200000"/>
              </a:lnSpc>
              <a:spcBef>
                <a:spcPct val="20000"/>
              </a:spcBef>
              <a:spcAft>
                <a:spcPts val="0"/>
              </a:spcAft>
              <a:buClr>
                <a:srgbClr val="F79646"/>
              </a:buClr>
              <a:buSzTx/>
              <a:buFont typeface="Arial" pitchFamily="34" charset="0"/>
              <a:buNone/>
              <a:tabLst/>
              <a:defRPr/>
            </a:pPr>
            <a:r>
              <a:rPr kumimoji="0" lang="en-US" sz="2400" b="1" i="0" u="none" strike="noStrike" kern="1200" cap="none" spc="0" normalizeH="0" baseline="0" noProof="0" dirty="0">
                <a:ln>
                  <a:noFill/>
                </a:ln>
                <a:solidFill>
                  <a:sysClr val="windowText" lastClr="000000"/>
                </a:solidFill>
                <a:effectLst/>
                <a:uLnTx/>
                <a:uFillTx/>
                <a:latin typeface="+mn-lt"/>
                <a:cs typeface="Segoe UI" pitchFamily="34" charset="0"/>
              </a:rPr>
              <a:t>If you think that you are right, and Word is wrong, then you can right-click the word and ignore the suggested revisions and get rid of the underlines.</a:t>
            </a:r>
          </a:p>
        </p:txBody>
      </p:sp>
      <p:sp>
        <p:nvSpPr>
          <p:cNvPr id="6" name="Rectangle 13"/>
          <p:cNvSpPr>
            <a:spLocks noGrp="1" noChangeArrowheads="1"/>
          </p:cNvSpPr>
          <p:nvPr>
            <p:ph type="sldNum" sz="quarter" idx="10"/>
          </p:nvPr>
        </p:nvSpPr>
        <p:spPr>
          <a:xfrm>
            <a:off x="228600" y="6172200"/>
            <a:ext cx="587375" cy="488950"/>
          </a:xfrm>
          <a:noFill/>
        </p:spPr>
        <p:txBody>
          <a:bodyPr/>
          <a:lstStyle/>
          <a:p>
            <a:fld id="{1B1678BC-25CF-4AD5-8973-E719FFD8732E}" type="slidenum">
              <a:rPr lang="en-US" smtClean="0"/>
              <a:pPr/>
              <a:t>12</a:t>
            </a:fld>
            <a:endParaRPr lang="en-US" dirty="0"/>
          </a:p>
        </p:txBody>
      </p:sp>
    </p:spTree>
    <p:extLst>
      <p:ext uri="{BB962C8B-B14F-4D97-AF65-F5344CB8AC3E}">
        <p14:creationId xmlns:p14="http://schemas.microsoft.com/office/powerpoint/2010/main" val="1346603408"/>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228600"/>
            <a:ext cx="4343400" cy="609600"/>
          </a:xfrm>
          <a:prstGeom prst="rect">
            <a:avLst/>
          </a:prstGeom>
        </p:spPr>
        <p:txBody>
          <a:bodyPr/>
          <a:lstStyle/>
          <a:p>
            <a:pPr marL="571500" marR="0" lvl="0" indent="-571500" defTabSz="914400" eaLnBrk="1" fontAlgn="auto" latinLnBrk="0" hangingPunct="1">
              <a:lnSpc>
                <a:spcPct val="100000"/>
              </a:lnSpc>
              <a:spcBef>
                <a:spcPts val="0"/>
              </a:spcBef>
              <a:spcAft>
                <a:spcPts val="0"/>
              </a:spcAft>
              <a:buClrTx/>
              <a:buSzTx/>
              <a:buFont typeface="Wingdings" pitchFamily="2" charset="2"/>
              <a:buChar char="Ø"/>
              <a:tabLst/>
              <a:defRPr/>
            </a:pPr>
            <a:r>
              <a:rPr kumimoji="0" lang="en-US" sz="3600" b="1" i="0" u="none" strike="noStrike" kern="0" cap="none" spc="0" normalizeH="0" baseline="0" noProof="0" dirty="0">
                <a:ln>
                  <a:noFill/>
                </a:ln>
                <a:solidFill>
                  <a:srgbClr val="FF0000"/>
                </a:solidFill>
                <a:effectLst/>
                <a:uLnTx/>
                <a:uFillTx/>
              </a:rPr>
              <a:t>Format  text</a:t>
            </a:r>
          </a:p>
        </p:txBody>
      </p:sp>
      <p:sp>
        <p:nvSpPr>
          <p:cNvPr id="5" name="Text Placeholder 4"/>
          <p:cNvSpPr txBox="1">
            <a:spLocks/>
          </p:cNvSpPr>
          <p:nvPr/>
        </p:nvSpPr>
        <p:spPr>
          <a:xfrm>
            <a:off x="228600" y="914400"/>
            <a:ext cx="7848600" cy="7620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800" kern="1200">
                <a:solidFill>
                  <a:schemeClr val="accent6">
                    <a:lumMod val="75000"/>
                  </a:schemeClr>
                </a:solidFill>
                <a:latin typeface="Segoe UI" pitchFamily="34" charset="0"/>
                <a:ea typeface="Segoe UI" pitchFamily="34" charset="0"/>
                <a:cs typeface="Segoe UI" pitchFamily="34" charset="0"/>
              </a:defRPr>
            </a:lvl1pPr>
            <a:lvl2pPr marL="457200" indent="0" algn="l" defTabSz="914400" rtl="0" eaLnBrk="1" latinLnBrk="0" hangingPunct="1">
              <a:spcBef>
                <a:spcPct val="20000"/>
              </a:spcBef>
              <a:buFont typeface="Arial" pitchFamily="34" charset="0"/>
              <a:buNone/>
              <a:defRPr sz="1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8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a:ln>
                  <a:noFill/>
                </a:ln>
                <a:solidFill>
                  <a:schemeClr val="tx1"/>
                </a:solidFill>
                <a:effectLst/>
                <a:uLnTx/>
                <a:uFillTx/>
                <a:latin typeface="+mn-lt"/>
                <a:cs typeface="Segoe UI" pitchFamily="34" charset="0"/>
              </a:rPr>
              <a:t>There are many ways to emphasize text including bold, italic, and underlined formatting. </a:t>
            </a:r>
            <a:endParaRPr kumimoji="0" lang="en-US" sz="2400" b="1" i="0" u="none" strike="noStrike" kern="1200" cap="none" spc="0" normalizeH="0" baseline="0" noProof="0" dirty="0">
              <a:ln>
                <a:noFill/>
              </a:ln>
              <a:solidFill>
                <a:schemeClr val="tx1"/>
              </a:solidFill>
              <a:effectLst/>
              <a:uLnTx/>
              <a:uFillTx/>
              <a:latin typeface="+mn-lt"/>
              <a:cs typeface="Segoe UI" pitchFamily="34" charset="0"/>
            </a:endParaRPr>
          </a:p>
        </p:txBody>
      </p:sp>
      <p:pic>
        <p:nvPicPr>
          <p:cNvPr id="6" name="Content Placeholder 6" title="Word ribbon showing home tab and font group"/>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8777" y="1828800"/>
            <a:ext cx="5486400" cy="4114800"/>
          </a:xfrm>
        </p:spPr>
      </p:pic>
      <p:sp>
        <p:nvSpPr>
          <p:cNvPr id="7" name="Text Placeholder 5"/>
          <p:cNvSpPr txBox="1">
            <a:spLocks/>
          </p:cNvSpPr>
          <p:nvPr/>
        </p:nvSpPr>
        <p:spPr>
          <a:xfrm>
            <a:off x="5638800" y="1828800"/>
            <a:ext cx="2564423" cy="1905000"/>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6"/>
              </a:buClr>
              <a:buFont typeface="Arial" pitchFamily="34" charset="0"/>
              <a:buNone/>
              <a:defRPr sz="18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79646"/>
              </a:buClr>
              <a:buSzTx/>
              <a:buFont typeface="Arial" pitchFamily="34" charset="0"/>
              <a:buNone/>
              <a:tabLst/>
              <a:defRPr/>
            </a:pPr>
            <a:r>
              <a:rPr kumimoji="0" lang="en-US" sz="2000" b="1" i="0" u="none" strike="noStrike" kern="1200" cap="none" spc="0" normalizeH="0" baseline="0" noProof="0" dirty="0">
                <a:ln>
                  <a:noFill/>
                </a:ln>
                <a:solidFill>
                  <a:sysClr val="windowText" lastClr="000000"/>
                </a:solidFill>
                <a:effectLst/>
                <a:uLnTx/>
                <a:uFillTx/>
                <a:latin typeface="+mn-lt"/>
                <a:cs typeface="Segoe UI" pitchFamily="34" charset="0"/>
              </a:rPr>
              <a:t>The press release you’re typing announces the net income and price per share for Contuse Pharmaceuticals. </a:t>
            </a:r>
          </a:p>
        </p:txBody>
      </p:sp>
      <p:sp>
        <p:nvSpPr>
          <p:cNvPr id="8" name="Text Placeholder 5"/>
          <p:cNvSpPr txBox="1">
            <a:spLocks/>
          </p:cNvSpPr>
          <p:nvPr/>
        </p:nvSpPr>
        <p:spPr>
          <a:xfrm>
            <a:off x="5638800" y="3835400"/>
            <a:ext cx="2564423" cy="2184400"/>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6"/>
              </a:buClr>
              <a:buFont typeface="Arial" pitchFamily="34" charset="0"/>
              <a:buNone/>
              <a:defRPr sz="18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79646"/>
              </a:buClr>
              <a:buSzTx/>
              <a:buFont typeface="Arial" pitchFamily="34" charset="0"/>
              <a:buNone/>
              <a:tabLst/>
              <a:defRPr/>
            </a:pPr>
            <a:r>
              <a:rPr kumimoji="0" lang="en-US" sz="2000" b="1" i="0" u="none" strike="noStrike" kern="1200" cap="none" spc="0" normalizeH="0" baseline="0" noProof="0" dirty="0">
                <a:ln>
                  <a:noFill/>
                </a:ln>
                <a:solidFill>
                  <a:sysClr val="windowText" lastClr="000000"/>
                </a:solidFill>
                <a:effectLst/>
                <a:uLnTx/>
                <a:uFillTx/>
                <a:latin typeface="+mn-lt"/>
                <a:cs typeface="Segoe UI" pitchFamily="34" charset="0"/>
              </a:rPr>
              <a:t>You can call attention to this important information by adding emphasis with bold, italic, or underlined formatting. </a:t>
            </a:r>
          </a:p>
        </p:txBody>
      </p:sp>
      <p:sp>
        <p:nvSpPr>
          <p:cNvPr id="9" name="Rectangle 13"/>
          <p:cNvSpPr>
            <a:spLocks noGrp="1" noChangeArrowheads="1"/>
          </p:cNvSpPr>
          <p:nvPr>
            <p:ph type="sldNum" sz="quarter" idx="10"/>
          </p:nvPr>
        </p:nvSpPr>
        <p:spPr>
          <a:xfrm>
            <a:off x="228600" y="6172200"/>
            <a:ext cx="587375" cy="488950"/>
          </a:xfrm>
          <a:noFill/>
        </p:spPr>
        <p:txBody>
          <a:bodyPr/>
          <a:lstStyle/>
          <a:p>
            <a:fld id="{1B1678BC-25CF-4AD5-8973-E719FFD8732E}" type="slidenum">
              <a:rPr lang="en-US" smtClean="0"/>
              <a:pPr/>
              <a:t>13</a:t>
            </a:fld>
            <a:endParaRPr lang="en-US" dirty="0"/>
          </a:p>
        </p:txBody>
      </p:sp>
    </p:spTree>
    <p:extLst>
      <p:ext uri="{BB962C8B-B14F-4D97-AF65-F5344CB8AC3E}">
        <p14:creationId xmlns:p14="http://schemas.microsoft.com/office/powerpoint/2010/main" val="338303115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381000" y="457200"/>
            <a:ext cx="7620000" cy="1828800"/>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6"/>
              </a:buClr>
              <a:buFont typeface="Arial" pitchFamily="34" charset="0"/>
              <a:buNone/>
              <a:defRPr sz="18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
                <a:srgbClr val="F79646"/>
              </a:buClr>
              <a:buSzTx/>
              <a:buFont typeface="Arial" pitchFamily="34" charset="0"/>
              <a:buNone/>
              <a:tabLst/>
              <a:defRPr/>
            </a:pPr>
            <a:r>
              <a:rPr kumimoji="0" lang="en-US" sz="2400" b="1" i="0" u="none" strike="noStrike" kern="1200" cap="none" spc="0" normalizeH="0" baseline="0" noProof="0" dirty="0">
                <a:ln>
                  <a:noFill/>
                </a:ln>
                <a:solidFill>
                  <a:sysClr val="windowText" lastClr="000000"/>
                </a:solidFill>
                <a:effectLst/>
                <a:uLnTx/>
                <a:uFillTx/>
                <a:latin typeface="+mn-lt"/>
                <a:cs typeface="Segoe UI" pitchFamily="34" charset="0"/>
              </a:rPr>
              <a:t>Let’s make the text bold. Remember the </a:t>
            </a:r>
            <a:r>
              <a:rPr kumimoji="0" lang="en-US" sz="2400" b="1" i="0" u="none" strike="noStrike" kern="1200" cap="none" spc="0" normalizeH="0" baseline="0" noProof="0" dirty="0">
                <a:ln>
                  <a:noFill/>
                </a:ln>
                <a:solidFill>
                  <a:srgbClr val="FF0000"/>
                </a:solidFill>
                <a:effectLst/>
                <a:uLnTx/>
                <a:uFillTx/>
                <a:latin typeface="+mn-lt"/>
                <a:cs typeface="Segoe UI" pitchFamily="34" charset="0"/>
              </a:rPr>
              <a:t>ribbon</a:t>
            </a:r>
            <a:r>
              <a:rPr kumimoji="0" lang="en-US" sz="2400" b="1" i="0" u="none" strike="noStrike" kern="1200" cap="none" spc="0" normalizeH="0" baseline="0" noProof="0" dirty="0">
                <a:ln>
                  <a:noFill/>
                </a:ln>
                <a:solidFill>
                  <a:sysClr val="windowText" lastClr="000000"/>
                </a:solidFill>
                <a:effectLst/>
                <a:uLnTx/>
                <a:uFillTx/>
                <a:latin typeface="+mn-lt"/>
                <a:cs typeface="Segoe UI" pitchFamily="34" charset="0"/>
              </a:rPr>
              <a:t> we mentioned at the beginning of the lesson? Now’s when you’ll see how it’s used. </a:t>
            </a:r>
          </a:p>
        </p:txBody>
      </p:sp>
      <p:sp>
        <p:nvSpPr>
          <p:cNvPr id="5" name="Text Placeholder 5"/>
          <p:cNvSpPr txBox="1">
            <a:spLocks/>
          </p:cNvSpPr>
          <p:nvPr/>
        </p:nvSpPr>
        <p:spPr>
          <a:xfrm>
            <a:off x="381000" y="2438400"/>
            <a:ext cx="7620000" cy="2286000"/>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6"/>
              </a:buClr>
              <a:buFont typeface="Arial" pitchFamily="34" charset="0"/>
              <a:buNone/>
              <a:defRPr sz="18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
                <a:srgbClr val="F79646"/>
              </a:buClr>
              <a:buSzTx/>
              <a:buFont typeface="Arial" pitchFamily="34" charset="0"/>
              <a:buNone/>
              <a:tabLst/>
              <a:defRPr/>
            </a:pPr>
            <a:r>
              <a:rPr kumimoji="0" lang="en-US" sz="2400" b="1" i="0" u="none" strike="noStrike" kern="1200" cap="none" spc="0" normalizeH="0" baseline="0" noProof="0" dirty="0">
                <a:ln>
                  <a:noFill/>
                </a:ln>
                <a:solidFill>
                  <a:sysClr val="windowText" lastClr="000000"/>
                </a:solidFill>
                <a:effectLst/>
                <a:uLnTx/>
                <a:uFillTx/>
                <a:latin typeface="+mn-lt"/>
                <a:cs typeface="Segoe UI" pitchFamily="34" charset="0"/>
              </a:rPr>
              <a:t>As you can see in the picture, there are several tabs across the top. Each represents an activity area. The second tab, the </a:t>
            </a:r>
            <a:r>
              <a:rPr kumimoji="0" lang="en-US" sz="2400" b="1" i="0" u="none" strike="noStrike" kern="1200" cap="none" spc="0" normalizeH="0" baseline="0" noProof="0" dirty="0">
                <a:ln>
                  <a:noFill/>
                </a:ln>
                <a:solidFill>
                  <a:srgbClr val="FF0000"/>
                </a:solidFill>
                <a:effectLst/>
                <a:uLnTx/>
                <a:uFillTx/>
                <a:latin typeface="+mn-lt"/>
                <a:cs typeface="Segoe UI" pitchFamily="34" charset="0"/>
              </a:rPr>
              <a:t>Home</a:t>
            </a:r>
            <a:r>
              <a:rPr kumimoji="0" lang="en-US" sz="2400" b="1" i="0" u="none" strike="noStrike" kern="1200" cap="none" spc="0" normalizeH="0" baseline="0" noProof="0" dirty="0">
                <a:ln>
                  <a:noFill/>
                </a:ln>
                <a:solidFill>
                  <a:sysClr val="windowText" lastClr="000000"/>
                </a:solidFill>
                <a:effectLst/>
                <a:uLnTx/>
                <a:uFillTx/>
                <a:latin typeface="+mn-lt"/>
                <a:cs typeface="Segoe UI" pitchFamily="34" charset="0"/>
              </a:rPr>
              <a:t> tab, should be selected (if not, you click it to select it). </a:t>
            </a:r>
          </a:p>
        </p:txBody>
      </p:sp>
      <p:sp>
        <p:nvSpPr>
          <p:cNvPr id="6" name="Rectangle 13"/>
          <p:cNvSpPr>
            <a:spLocks noGrp="1" noChangeArrowheads="1"/>
          </p:cNvSpPr>
          <p:nvPr>
            <p:ph type="sldNum" sz="quarter" idx="10"/>
          </p:nvPr>
        </p:nvSpPr>
        <p:spPr>
          <a:xfrm>
            <a:off x="228600" y="6172200"/>
            <a:ext cx="587375" cy="488950"/>
          </a:xfrm>
          <a:noFill/>
        </p:spPr>
        <p:txBody>
          <a:bodyPr/>
          <a:lstStyle/>
          <a:p>
            <a:fld id="{1B1678BC-25CF-4AD5-8973-E719FFD8732E}" type="slidenum">
              <a:rPr lang="en-US" smtClean="0"/>
              <a:pPr/>
              <a:t>14</a:t>
            </a:fld>
            <a:endParaRPr lang="en-US" dirty="0"/>
          </a:p>
        </p:txBody>
      </p:sp>
    </p:spTree>
    <p:extLst>
      <p:ext uri="{BB962C8B-B14F-4D97-AF65-F5344CB8AC3E}">
        <p14:creationId xmlns:p14="http://schemas.microsoft.com/office/powerpoint/2010/main" val="383999689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6" title="Word ribbon showing home tab and font group"/>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199" y="990600"/>
            <a:ext cx="5605753" cy="4267200"/>
          </a:xfrm>
        </p:spPr>
      </p:pic>
      <p:sp>
        <p:nvSpPr>
          <p:cNvPr id="5" name="Text Placeholder 5"/>
          <p:cNvSpPr txBox="1">
            <a:spLocks/>
          </p:cNvSpPr>
          <p:nvPr/>
        </p:nvSpPr>
        <p:spPr>
          <a:xfrm>
            <a:off x="5647765" y="990600"/>
            <a:ext cx="2667000" cy="1371600"/>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6"/>
              </a:buClr>
              <a:buFont typeface="Arial" pitchFamily="34" charset="0"/>
              <a:buNone/>
              <a:defRPr sz="18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79646"/>
              </a:buClr>
              <a:buSzTx/>
              <a:buFont typeface="Arial" pitchFamily="34" charset="0"/>
              <a:buNone/>
              <a:tabLst/>
              <a:defRPr/>
            </a:pPr>
            <a:r>
              <a:rPr kumimoji="0" lang="en-US" sz="2000" b="1" i="0" u="none" strike="noStrike" kern="1200" cap="none" spc="0" normalizeH="0" baseline="0" noProof="0" dirty="0">
                <a:ln>
                  <a:noFill/>
                </a:ln>
                <a:solidFill>
                  <a:sysClr val="windowText" lastClr="000000"/>
                </a:solidFill>
                <a:effectLst/>
                <a:uLnTx/>
                <a:uFillTx/>
                <a:latin typeface="+mn-lt"/>
                <a:cs typeface="Segoe UI" pitchFamily="34" charset="0"/>
              </a:rPr>
              <a:t>Each tab has several </a:t>
            </a:r>
            <a:r>
              <a:rPr kumimoji="0" lang="en-US" sz="2000" b="1" i="0" u="none" strike="noStrike" kern="1200" cap="none" spc="0" normalizeH="0" baseline="0" noProof="0" dirty="0">
                <a:ln>
                  <a:noFill/>
                </a:ln>
                <a:solidFill>
                  <a:srgbClr val="FF0000"/>
                </a:solidFill>
                <a:effectLst/>
                <a:uLnTx/>
                <a:uFillTx/>
                <a:latin typeface="+mn-lt"/>
                <a:cs typeface="Segoe UI" pitchFamily="34" charset="0"/>
              </a:rPr>
              <a:t>groups</a:t>
            </a:r>
            <a:r>
              <a:rPr kumimoji="0" lang="en-US" sz="2000" b="1" i="0" u="none" strike="noStrike" kern="1200" cap="none" spc="0" normalizeH="0" baseline="0" noProof="0" dirty="0">
                <a:ln>
                  <a:noFill/>
                </a:ln>
                <a:solidFill>
                  <a:sysClr val="windowText" lastClr="000000"/>
                </a:solidFill>
                <a:effectLst/>
                <a:uLnTx/>
                <a:uFillTx/>
                <a:latin typeface="+mn-lt"/>
                <a:cs typeface="Segoe UI" pitchFamily="34" charset="0"/>
              </a:rPr>
              <a:t> of commands that show related items together. </a:t>
            </a:r>
          </a:p>
        </p:txBody>
      </p:sp>
      <p:sp>
        <p:nvSpPr>
          <p:cNvPr id="6" name="Text Placeholder 5"/>
          <p:cNvSpPr txBox="1">
            <a:spLocks/>
          </p:cNvSpPr>
          <p:nvPr/>
        </p:nvSpPr>
        <p:spPr>
          <a:xfrm>
            <a:off x="5638800" y="2514600"/>
            <a:ext cx="2667000" cy="3962400"/>
          </a:xfrm>
          <a:prstGeom prst="rect">
            <a:avLst/>
          </a:prstGeom>
        </p:spPr>
        <p:txBody>
          <a:bodyPr vert="horz" lIns="91440" tIns="45720" rIns="91440" bIns="45720" rtlCol="0">
            <a:normAutofit fontScale="92500"/>
          </a:bodyPr>
          <a:lstStyle>
            <a:lvl1pPr marL="0" indent="0" algn="l" defTabSz="914400" rtl="0" eaLnBrk="1" latinLnBrk="0" hangingPunct="1">
              <a:spcBef>
                <a:spcPct val="20000"/>
              </a:spcBef>
              <a:buClr>
                <a:schemeClr val="accent6"/>
              </a:buClr>
              <a:buFont typeface="Arial" pitchFamily="34" charset="0"/>
              <a:buNone/>
              <a:defRPr sz="18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79646"/>
              </a:buClr>
              <a:buSzTx/>
              <a:buFont typeface="Arial" pitchFamily="34" charset="0"/>
              <a:buNone/>
              <a:tabLst/>
              <a:defRPr/>
            </a:pPr>
            <a:r>
              <a:rPr kumimoji="0" lang="en-US" sz="2000" b="1" i="0" u="none" strike="noStrike" kern="1200" cap="none" spc="0" normalizeH="0" baseline="0" noProof="0" dirty="0">
                <a:ln>
                  <a:noFill/>
                </a:ln>
                <a:solidFill>
                  <a:sysClr val="windowText" lastClr="000000"/>
                </a:solidFill>
                <a:effectLst/>
                <a:uLnTx/>
                <a:uFillTx/>
                <a:latin typeface="+mn-lt"/>
                <a:cs typeface="Segoe UI" pitchFamily="34" charset="0"/>
              </a:rPr>
              <a:t>On the </a:t>
            </a:r>
            <a:r>
              <a:rPr kumimoji="0" lang="en-US" sz="2000" b="1" i="0" u="none" strike="noStrike" kern="1200" cap="none" spc="0" normalizeH="0" baseline="0" noProof="0" dirty="0">
                <a:ln>
                  <a:noFill/>
                </a:ln>
                <a:solidFill>
                  <a:srgbClr val="FF0000"/>
                </a:solidFill>
                <a:effectLst/>
                <a:uLnTx/>
                <a:uFillTx/>
                <a:latin typeface="+mn-lt"/>
                <a:cs typeface="Segoe UI" pitchFamily="34" charset="0"/>
              </a:rPr>
              <a:t>Home</a:t>
            </a:r>
            <a:r>
              <a:rPr kumimoji="0" lang="en-US" sz="2000" b="1" i="0" u="none" strike="noStrike" kern="1200" cap="none" spc="0" normalizeH="0" baseline="0" noProof="0" dirty="0">
                <a:ln>
                  <a:noFill/>
                </a:ln>
                <a:solidFill>
                  <a:sysClr val="windowText" lastClr="000000"/>
                </a:solidFill>
                <a:effectLst/>
                <a:uLnTx/>
                <a:uFillTx/>
                <a:latin typeface="+mn-lt"/>
                <a:cs typeface="Segoe UI" pitchFamily="34" charset="0"/>
              </a:rPr>
              <a:t> tab, look for the </a:t>
            </a:r>
            <a:r>
              <a:rPr kumimoji="0" lang="en-US" sz="2000" b="1" i="0" u="none" strike="noStrike" kern="1200" cap="none" spc="0" normalizeH="0" baseline="0" noProof="0" dirty="0">
                <a:ln>
                  <a:noFill/>
                </a:ln>
                <a:solidFill>
                  <a:srgbClr val="FF0000"/>
                </a:solidFill>
                <a:effectLst/>
                <a:uLnTx/>
                <a:uFillTx/>
                <a:latin typeface="+mn-lt"/>
                <a:cs typeface="Segoe UI" pitchFamily="34" charset="0"/>
              </a:rPr>
              <a:t>Font</a:t>
            </a:r>
            <a:r>
              <a:rPr kumimoji="0" lang="en-US" sz="2000" b="1" i="0" u="none" strike="noStrike" kern="1200" cap="none" spc="0" normalizeH="0" baseline="0" noProof="0" dirty="0">
                <a:ln>
                  <a:noFill/>
                </a:ln>
                <a:solidFill>
                  <a:sysClr val="windowText" lastClr="000000"/>
                </a:solidFill>
                <a:effectLst/>
                <a:uLnTx/>
                <a:uFillTx/>
                <a:latin typeface="+mn-lt"/>
                <a:cs typeface="Segoe UI" pitchFamily="34" charset="0"/>
              </a:rPr>
              <a:t> group, where you’ll see buttons and commands that perform a specific action on your document. For example, the </a:t>
            </a:r>
            <a:r>
              <a:rPr kumimoji="0" lang="en-US" sz="2000" b="1" i="0" u="none" strike="noStrike" kern="1200" cap="none" spc="0" normalizeH="0" baseline="0" noProof="0" dirty="0">
                <a:ln>
                  <a:noFill/>
                </a:ln>
                <a:solidFill>
                  <a:srgbClr val="FF0000"/>
                </a:solidFill>
                <a:effectLst/>
                <a:uLnTx/>
                <a:uFillTx/>
                <a:latin typeface="+mn-lt"/>
                <a:cs typeface="Segoe UI" pitchFamily="34" charset="0"/>
              </a:rPr>
              <a:t>Bold</a:t>
            </a:r>
            <a:r>
              <a:rPr kumimoji="0" lang="en-US" sz="2000" b="1" i="0" u="none" strike="noStrike" kern="1200" cap="none" spc="0" normalizeH="0" baseline="0" noProof="0" dirty="0">
                <a:ln>
                  <a:noFill/>
                </a:ln>
                <a:solidFill>
                  <a:sysClr val="windowText" lastClr="000000"/>
                </a:solidFill>
                <a:effectLst/>
                <a:uLnTx/>
                <a:uFillTx/>
                <a:latin typeface="+mn-lt"/>
                <a:cs typeface="Segoe UI" pitchFamily="34" charset="0"/>
              </a:rPr>
              <a:t> button makes the text bold. Or you can change the font color and size of text with the </a:t>
            </a:r>
            <a:r>
              <a:rPr kumimoji="0" lang="en-US" sz="2000" b="1" i="0" u="none" strike="noStrike" kern="1200" cap="none" spc="0" normalizeH="0" baseline="0" noProof="0" dirty="0">
                <a:ln>
                  <a:noFill/>
                </a:ln>
                <a:solidFill>
                  <a:srgbClr val="FF0000"/>
                </a:solidFill>
                <a:effectLst/>
                <a:uLnTx/>
                <a:uFillTx/>
                <a:latin typeface="+mn-lt"/>
                <a:cs typeface="Segoe UI" pitchFamily="34" charset="0"/>
              </a:rPr>
              <a:t>Font Color </a:t>
            </a:r>
            <a:r>
              <a:rPr kumimoji="0" lang="en-US" sz="2000" b="1" i="0" u="none" strike="noStrike" kern="1200" cap="none" spc="0" normalizeH="0" baseline="0" noProof="0" dirty="0">
                <a:ln>
                  <a:noFill/>
                </a:ln>
                <a:solidFill>
                  <a:sysClr val="windowText" lastClr="000000"/>
                </a:solidFill>
                <a:effectLst/>
                <a:uLnTx/>
                <a:uFillTx/>
                <a:latin typeface="+mn-lt"/>
                <a:cs typeface="Segoe UI" pitchFamily="34" charset="0"/>
              </a:rPr>
              <a:t>and </a:t>
            </a:r>
            <a:r>
              <a:rPr kumimoji="0" lang="en-US" sz="2000" b="1" i="0" u="none" strike="noStrike" kern="1200" cap="none" spc="0" normalizeH="0" baseline="0" noProof="0" dirty="0">
                <a:ln>
                  <a:noFill/>
                </a:ln>
                <a:solidFill>
                  <a:srgbClr val="FF0000"/>
                </a:solidFill>
                <a:effectLst/>
                <a:uLnTx/>
                <a:uFillTx/>
                <a:latin typeface="+mn-lt"/>
                <a:cs typeface="Segoe UI" pitchFamily="34" charset="0"/>
              </a:rPr>
              <a:t>Font</a:t>
            </a:r>
            <a:r>
              <a:rPr kumimoji="0" lang="en-US" sz="2000" b="1" i="0" u="none" strike="noStrike" kern="1200" cap="none" spc="0" normalizeH="0" baseline="0" noProof="0" dirty="0">
                <a:ln>
                  <a:noFill/>
                </a:ln>
                <a:solidFill>
                  <a:sysClr val="windowText" lastClr="000000"/>
                </a:solidFill>
                <a:effectLst/>
                <a:uLnTx/>
                <a:uFillTx/>
                <a:latin typeface="+mn-lt"/>
                <a:cs typeface="Segoe UI" pitchFamily="34" charset="0"/>
              </a:rPr>
              <a:t> </a:t>
            </a:r>
            <a:r>
              <a:rPr kumimoji="0" lang="en-US" sz="2000" b="1" i="0" u="none" strike="noStrike" kern="1200" cap="none" spc="0" normalizeH="0" baseline="0" noProof="0" dirty="0">
                <a:ln>
                  <a:noFill/>
                </a:ln>
                <a:solidFill>
                  <a:srgbClr val="FF0000"/>
                </a:solidFill>
                <a:effectLst/>
                <a:uLnTx/>
                <a:uFillTx/>
                <a:latin typeface="+mn-lt"/>
                <a:cs typeface="Segoe UI" pitchFamily="34" charset="0"/>
              </a:rPr>
              <a:t>Size</a:t>
            </a:r>
            <a:r>
              <a:rPr kumimoji="0" lang="en-US" sz="2000" b="1" i="0" u="none" strike="noStrike" kern="1200" cap="none" spc="0" normalizeH="0" baseline="0" noProof="0" dirty="0">
                <a:ln>
                  <a:noFill/>
                </a:ln>
                <a:solidFill>
                  <a:sysClr val="windowText" lastClr="000000"/>
                </a:solidFill>
                <a:effectLst/>
                <a:uLnTx/>
                <a:uFillTx/>
                <a:latin typeface="+mn-lt"/>
                <a:cs typeface="Segoe UI" pitchFamily="34" charset="0"/>
              </a:rPr>
              <a:t> buttons. </a:t>
            </a:r>
          </a:p>
        </p:txBody>
      </p:sp>
      <p:sp>
        <p:nvSpPr>
          <p:cNvPr id="7" name="Rectangle 6"/>
          <p:cNvSpPr/>
          <p:nvPr/>
        </p:nvSpPr>
        <p:spPr>
          <a:xfrm>
            <a:off x="685800" y="1676400"/>
            <a:ext cx="228600" cy="228600"/>
          </a:xfrm>
          <a:prstGeom prst="rect">
            <a:avLst/>
          </a:prstGeom>
          <a:noFill/>
          <a:ln w="381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8" name="Rectangle 7"/>
          <p:cNvSpPr/>
          <p:nvPr/>
        </p:nvSpPr>
        <p:spPr>
          <a:xfrm>
            <a:off x="2209800" y="1679532"/>
            <a:ext cx="228600" cy="228600"/>
          </a:xfrm>
          <a:prstGeom prst="rect">
            <a:avLst/>
          </a:prstGeom>
          <a:noFill/>
          <a:ln w="381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9" name="Rectangle 8"/>
          <p:cNvSpPr/>
          <p:nvPr/>
        </p:nvSpPr>
        <p:spPr>
          <a:xfrm>
            <a:off x="1298532" y="1475984"/>
            <a:ext cx="377868" cy="228600"/>
          </a:xfrm>
          <a:prstGeom prst="rect">
            <a:avLst/>
          </a:prstGeom>
          <a:noFill/>
          <a:ln w="381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10" name="Rectangle 13"/>
          <p:cNvSpPr>
            <a:spLocks noGrp="1" noChangeArrowheads="1"/>
          </p:cNvSpPr>
          <p:nvPr>
            <p:ph type="sldNum" sz="quarter" idx="10"/>
          </p:nvPr>
        </p:nvSpPr>
        <p:spPr>
          <a:xfrm>
            <a:off x="228600" y="6172200"/>
            <a:ext cx="587375" cy="488950"/>
          </a:xfrm>
          <a:noFill/>
        </p:spPr>
        <p:txBody>
          <a:bodyPr/>
          <a:lstStyle/>
          <a:p>
            <a:fld id="{1B1678BC-25CF-4AD5-8973-E719FFD8732E}" type="slidenum">
              <a:rPr lang="en-US" smtClean="0"/>
              <a:pPr/>
              <a:t>15</a:t>
            </a:fld>
            <a:endParaRPr lang="en-US" dirty="0"/>
          </a:p>
        </p:txBody>
      </p:sp>
      <p:sp>
        <p:nvSpPr>
          <p:cNvPr id="11" name="Title 1"/>
          <p:cNvSpPr>
            <a:spLocks noGrp="1"/>
          </p:cNvSpPr>
          <p:nvPr>
            <p:ph type="title"/>
          </p:nvPr>
        </p:nvSpPr>
        <p:spPr>
          <a:xfrm>
            <a:off x="304800" y="228600"/>
            <a:ext cx="5791200" cy="609600"/>
          </a:xfrm>
          <a:prstGeom prst="rect">
            <a:avLst/>
          </a:prstGeom>
        </p:spPr>
        <p:txBody>
          <a:bodyPr/>
          <a:lstStyle/>
          <a:p>
            <a:pPr marL="571500" marR="0" lvl="0" indent="-571500" defTabSz="914400" eaLnBrk="1" fontAlgn="auto" latinLnBrk="0" hangingPunct="1">
              <a:lnSpc>
                <a:spcPct val="100000"/>
              </a:lnSpc>
              <a:spcBef>
                <a:spcPts val="0"/>
              </a:spcBef>
              <a:spcAft>
                <a:spcPts val="0"/>
              </a:spcAft>
              <a:buClrTx/>
              <a:buSzTx/>
              <a:buFont typeface="Wingdings" pitchFamily="2" charset="2"/>
              <a:buChar char="Ø"/>
              <a:tabLst/>
              <a:defRPr/>
            </a:pPr>
            <a:r>
              <a:rPr kumimoji="0" lang="en-US" sz="3600" b="1" i="0" u="none" strike="noStrike" kern="0" cap="none" spc="0" normalizeH="0" baseline="0" noProof="0" dirty="0">
                <a:ln>
                  <a:noFill/>
                </a:ln>
                <a:solidFill>
                  <a:srgbClr val="FF0000"/>
                </a:solidFill>
                <a:effectLst/>
                <a:uLnTx/>
                <a:uFillTx/>
              </a:rPr>
              <a:t>Format  text  continue</a:t>
            </a:r>
          </a:p>
        </p:txBody>
      </p:sp>
    </p:spTree>
    <p:extLst>
      <p:ext uri="{BB962C8B-B14F-4D97-AF65-F5344CB8AC3E}">
        <p14:creationId xmlns:p14="http://schemas.microsoft.com/office/powerpoint/2010/main" val="190023326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228600"/>
            <a:ext cx="6248400" cy="609600"/>
          </a:xfrm>
          <a:prstGeom prst="rect">
            <a:avLst/>
          </a:prstGeom>
        </p:spPr>
        <p:txBody>
          <a:bodyPr/>
          <a:lstStyle/>
          <a:p>
            <a:pPr marL="571500" marR="0" lvl="0" indent="-571500" defTabSz="914400" eaLnBrk="1" fontAlgn="auto" latinLnBrk="0" hangingPunct="1">
              <a:lnSpc>
                <a:spcPct val="100000"/>
              </a:lnSpc>
              <a:spcBef>
                <a:spcPts val="0"/>
              </a:spcBef>
              <a:spcAft>
                <a:spcPts val="0"/>
              </a:spcAft>
              <a:buClrTx/>
              <a:buSzTx/>
              <a:buFont typeface="Wingdings" pitchFamily="2" charset="2"/>
              <a:buChar char="Ø"/>
              <a:tabLst/>
              <a:defRPr/>
            </a:pPr>
            <a:r>
              <a:rPr kumimoji="0" lang="en-US" sz="3600" b="1" i="0" u="none" strike="noStrike" kern="0" cap="none" spc="0" normalizeH="0" baseline="0" noProof="0" dirty="0">
                <a:ln>
                  <a:noFill/>
                </a:ln>
                <a:solidFill>
                  <a:srgbClr val="FF0000"/>
                </a:solidFill>
                <a:effectLst/>
                <a:uLnTx/>
                <a:uFillTx/>
              </a:rPr>
              <a:t>Change  margins</a:t>
            </a:r>
          </a:p>
        </p:txBody>
      </p:sp>
      <p:sp>
        <p:nvSpPr>
          <p:cNvPr id="5" name="Text Placeholder 4"/>
          <p:cNvSpPr txBox="1">
            <a:spLocks/>
          </p:cNvSpPr>
          <p:nvPr/>
        </p:nvSpPr>
        <p:spPr>
          <a:xfrm>
            <a:off x="152400" y="838200"/>
            <a:ext cx="7239000" cy="5334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800" kern="1200">
                <a:solidFill>
                  <a:schemeClr val="accent6">
                    <a:lumMod val="75000"/>
                  </a:schemeClr>
                </a:solidFill>
                <a:latin typeface="Segoe UI" pitchFamily="34" charset="0"/>
                <a:ea typeface="Segoe UI" pitchFamily="34" charset="0"/>
                <a:cs typeface="Segoe UI" pitchFamily="34" charset="0"/>
              </a:defRPr>
            </a:lvl1pPr>
            <a:lvl2pPr marL="457200" indent="0" algn="l" defTabSz="914400" rtl="0" eaLnBrk="1" latinLnBrk="0" hangingPunct="1">
              <a:spcBef>
                <a:spcPct val="20000"/>
              </a:spcBef>
              <a:buFont typeface="Arial" pitchFamily="34" charset="0"/>
              <a:buNone/>
              <a:defRPr sz="1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8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1" i="0" u="none" strike="noStrike" kern="1200" cap="none" spc="0" normalizeH="0" baseline="0" noProof="0" dirty="0">
                <a:ln>
                  <a:noFill/>
                </a:ln>
                <a:solidFill>
                  <a:schemeClr val="tx1"/>
                </a:solidFill>
                <a:effectLst/>
                <a:uLnTx/>
                <a:uFillTx/>
                <a:latin typeface="+mn-lt"/>
                <a:cs typeface="Segoe UI" pitchFamily="34" charset="0"/>
              </a:rPr>
              <a:t>The  </a:t>
            </a:r>
            <a:r>
              <a:rPr kumimoji="0" lang="en-US" sz="2000" b="1" i="0" u="none" strike="noStrike" kern="1200" cap="none" spc="0" normalizeH="0" baseline="0" noProof="0" dirty="0">
                <a:ln>
                  <a:noFill/>
                </a:ln>
                <a:solidFill>
                  <a:srgbClr val="FF0000"/>
                </a:solidFill>
                <a:effectLst/>
                <a:uLnTx/>
                <a:uFillTx/>
                <a:latin typeface="+mn-lt"/>
                <a:cs typeface="Segoe UI" pitchFamily="34" charset="0"/>
              </a:rPr>
              <a:t>Margins</a:t>
            </a:r>
            <a:r>
              <a:rPr kumimoji="0" lang="en-US" sz="2000" b="1" i="0" u="none" strike="noStrike" kern="1200" cap="none" spc="0" normalizeH="0" baseline="0" noProof="0" dirty="0">
                <a:ln>
                  <a:noFill/>
                </a:ln>
                <a:solidFill>
                  <a:schemeClr val="tx1"/>
                </a:solidFill>
                <a:effectLst/>
                <a:uLnTx/>
                <a:uFillTx/>
                <a:latin typeface="+mn-lt"/>
                <a:cs typeface="Segoe UI" pitchFamily="34" charset="0"/>
              </a:rPr>
              <a:t>  button on  the  </a:t>
            </a:r>
            <a:r>
              <a:rPr kumimoji="0" lang="en-US" sz="2000" b="1" i="0" u="none" strike="noStrike" kern="1200" cap="none" spc="0" normalizeH="0" baseline="0" noProof="0" dirty="0">
                <a:ln>
                  <a:noFill/>
                </a:ln>
                <a:solidFill>
                  <a:srgbClr val="FF0000"/>
                </a:solidFill>
                <a:effectLst/>
                <a:uLnTx/>
                <a:uFillTx/>
                <a:latin typeface="+mn-lt"/>
                <a:cs typeface="Segoe UI" pitchFamily="34" charset="0"/>
              </a:rPr>
              <a:t>Page layout  </a:t>
            </a:r>
            <a:r>
              <a:rPr kumimoji="0" lang="en-US" sz="2000" b="1" i="0" u="none" strike="noStrike" kern="1200" cap="none" spc="0" normalizeH="0" baseline="0" noProof="0" dirty="0">
                <a:ln>
                  <a:noFill/>
                </a:ln>
                <a:solidFill>
                  <a:schemeClr val="tx1"/>
                </a:solidFill>
                <a:effectLst/>
                <a:uLnTx/>
                <a:uFillTx/>
                <a:latin typeface="+mn-lt"/>
                <a:cs typeface="Segoe UI" pitchFamily="34" charset="0"/>
              </a:rPr>
              <a:t>tab.</a:t>
            </a:r>
          </a:p>
        </p:txBody>
      </p:sp>
      <p:pic>
        <p:nvPicPr>
          <p:cNvPr id="6" name="Content Placeholder 6" title="Word ribbon showing Page Layout tab and Margins butto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1524000"/>
            <a:ext cx="5334000" cy="4000500"/>
          </a:xfrm>
        </p:spPr>
      </p:pic>
      <p:sp>
        <p:nvSpPr>
          <p:cNvPr id="7" name="Text Placeholder 5"/>
          <p:cNvSpPr txBox="1">
            <a:spLocks/>
          </p:cNvSpPr>
          <p:nvPr/>
        </p:nvSpPr>
        <p:spPr>
          <a:xfrm>
            <a:off x="5410200" y="1524000"/>
            <a:ext cx="2743200" cy="2057400"/>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6"/>
              </a:buClr>
              <a:buFont typeface="Arial" pitchFamily="34" charset="0"/>
              <a:buNone/>
              <a:defRPr sz="18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79646"/>
              </a:buClr>
              <a:buSzTx/>
              <a:buFont typeface="Arial" pitchFamily="34" charset="0"/>
              <a:buNone/>
              <a:tabLst/>
              <a:defRPr/>
            </a:pPr>
            <a:r>
              <a:rPr kumimoji="0" lang="en-US" sz="2000" b="1" i="0" u="none" strike="noStrike" kern="1200" cap="none" spc="0" normalizeH="0" baseline="0" noProof="0" dirty="0">
                <a:ln>
                  <a:noFill/>
                </a:ln>
                <a:solidFill>
                  <a:sysClr val="windowText" lastClr="000000"/>
                </a:solidFill>
                <a:effectLst/>
                <a:uLnTx/>
                <a:uFillTx/>
                <a:latin typeface="+mn-lt"/>
                <a:cs typeface="Segoe UI" pitchFamily="34" charset="0"/>
              </a:rPr>
              <a:t>Page margins are the blank spaces around the edges of the page. There is a 1-inch (2.54 cm) page margin at the top, bottom, left, and right sides of the page. </a:t>
            </a:r>
          </a:p>
        </p:txBody>
      </p:sp>
      <p:sp>
        <p:nvSpPr>
          <p:cNvPr id="8" name="Text Placeholder 5"/>
          <p:cNvSpPr txBox="1">
            <a:spLocks/>
          </p:cNvSpPr>
          <p:nvPr/>
        </p:nvSpPr>
        <p:spPr>
          <a:xfrm>
            <a:off x="5410200" y="3807178"/>
            <a:ext cx="2743200" cy="2822222"/>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6"/>
              </a:buClr>
              <a:buFont typeface="Arial" pitchFamily="34" charset="0"/>
              <a:buNone/>
              <a:defRPr sz="18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79646"/>
              </a:buClr>
              <a:buSzTx/>
              <a:buFont typeface="Arial" pitchFamily="34" charset="0"/>
              <a:buNone/>
              <a:tabLst/>
              <a:defRPr/>
            </a:pPr>
            <a:r>
              <a:rPr kumimoji="0" lang="en-US" sz="2000" b="1" i="0" u="none" strike="noStrike" kern="1200" cap="none" spc="0" normalizeH="0" baseline="0" noProof="0" dirty="0">
                <a:ln>
                  <a:noFill/>
                </a:ln>
                <a:solidFill>
                  <a:sysClr val="windowText" lastClr="000000"/>
                </a:solidFill>
                <a:effectLst/>
                <a:uLnTx/>
                <a:uFillTx/>
                <a:latin typeface="+mn-lt"/>
                <a:cs typeface="Segoe UI" pitchFamily="34" charset="0"/>
              </a:rPr>
              <a:t>This is the most common margin width, which you might use for most of your documents. But if you want different margins, you should know how to change them, which you can at any time. </a:t>
            </a:r>
          </a:p>
        </p:txBody>
      </p:sp>
      <p:sp>
        <p:nvSpPr>
          <p:cNvPr id="9" name="Rectangle 13"/>
          <p:cNvSpPr>
            <a:spLocks noGrp="1" noChangeArrowheads="1"/>
          </p:cNvSpPr>
          <p:nvPr>
            <p:ph type="sldNum" sz="quarter" idx="10"/>
          </p:nvPr>
        </p:nvSpPr>
        <p:spPr>
          <a:xfrm>
            <a:off x="228600" y="6172200"/>
            <a:ext cx="587375" cy="488950"/>
          </a:xfrm>
          <a:noFill/>
        </p:spPr>
        <p:txBody>
          <a:bodyPr/>
          <a:lstStyle/>
          <a:p>
            <a:fld id="{1B1678BC-25CF-4AD5-8973-E719FFD8732E}" type="slidenum">
              <a:rPr lang="en-US" smtClean="0"/>
              <a:pPr/>
              <a:t>16</a:t>
            </a:fld>
            <a:endParaRPr lang="en-US" dirty="0"/>
          </a:p>
        </p:txBody>
      </p:sp>
    </p:spTree>
    <p:extLst>
      <p:ext uri="{BB962C8B-B14F-4D97-AF65-F5344CB8AC3E}">
        <p14:creationId xmlns:p14="http://schemas.microsoft.com/office/powerpoint/2010/main" val="125681487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5"/>
          <p:cNvSpPr txBox="1">
            <a:spLocks/>
          </p:cNvSpPr>
          <p:nvPr/>
        </p:nvSpPr>
        <p:spPr>
          <a:xfrm>
            <a:off x="228600" y="968188"/>
            <a:ext cx="7772400" cy="1045285"/>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6"/>
              </a:buClr>
              <a:buFont typeface="Arial" pitchFamily="34" charset="0"/>
              <a:buNone/>
              <a:defRPr sz="18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
                <a:srgbClr val="F79646"/>
              </a:buClr>
              <a:buSzTx/>
              <a:buFont typeface="Arial" pitchFamily="34" charset="0"/>
              <a:buNone/>
              <a:tabLst/>
              <a:defRPr/>
            </a:pPr>
            <a:r>
              <a:rPr kumimoji="0" lang="en-US" sz="2000" b="1" i="0" u="none" strike="noStrike" kern="1200" cap="none" spc="0" normalizeH="0" baseline="0" noProof="0" dirty="0">
                <a:ln>
                  <a:noFill/>
                </a:ln>
                <a:solidFill>
                  <a:sysClr val="windowText" lastClr="000000"/>
                </a:solidFill>
                <a:effectLst/>
                <a:uLnTx/>
                <a:uFillTx/>
                <a:latin typeface="+mn-lt"/>
                <a:cs typeface="Segoe UI" pitchFamily="34" charset="0"/>
              </a:rPr>
              <a:t>You also use the ribbon to change margins, except you work from the </a:t>
            </a:r>
            <a:r>
              <a:rPr kumimoji="0" lang="en-US" sz="2000" b="1" i="0" u="none" strike="noStrike" kern="1200" cap="none" spc="0" normalizeH="0" baseline="0" noProof="0" dirty="0">
                <a:ln>
                  <a:noFill/>
                </a:ln>
                <a:solidFill>
                  <a:srgbClr val="FF0000"/>
                </a:solidFill>
                <a:effectLst/>
                <a:uLnTx/>
                <a:uFillTx/>
                <a:latin typeface="+mn-lt"/>
                <a:cs typeface="Segoe UI" pitchFamily="34" charset="0"/>
              </a:rPr>
              <a:t>Page Layout </a:t>
            </a:r>
            <a:r>
              <a:rPr kumimoji="0" lang="en-US" sz="2000" b="1" i="0" u="none" strike="noStrike" kern="1200" cap="none" spc="0" normalizeH="0" baseline="0" noProof="0" dirty="0">
                <a:ln>
                  <a:noFill/>
                </a:ln>
                <a:solidFill>
                  <a:sysClr val="windowText" lastClr="000000"/>
                </a:solidFill>
                <a:effectLst/>
                <a:uLnTx/>
                <a:uFillTx/>
                <a:latin typeface="+mn-lt"/>
                <a:cs typeface="Segoe UI" pitchFamily="34" charset="0"/>
              </a:rPr>
              <a:t>tab. </a:t>
            </a:r>
          </a:p>
        </p:txBody>
      </p:sp>
      <p:sp>
        <p:nvSpPr>
          <p:cNvPr id="6" name="Text Placeholder 5"/>
          <p:cNvSpPr txBox="1">
            <a:spLocks/>
          </p:cNvSpPr>
          <p:nvPr/>
        </p:nvSpPr>
        <p:spPr>
          <a:xfrm>
            <a:off x="228600" y="2187388"/>
            <a:ext cx="7772400" cy="2613212"/>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6"/>
              </a:buClr>
              <a:buFont typeface="Arial" pitchFamily="34" charset="0"/>
              <a:buNone/>
              <a:defRPr sz="18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
                <a:srgbClr val="F79646"/>
              </a:buClr>
              <a:buSzTx/>
              <a:buFont typeface="Arial" pitchFamily="34" charset="0"/>
              <a:buNone/>
              <a:tabLst/>
              <a:defRPr/>
            </a:pPr>
            <a:r>
              <a:rPr kumimoji="0" lang="en-US" sz="2000" b="1" i="0" u="none" strike="noStrike" kern="1200" cap="none" spc="0" normalizeH="0" baseline="0" noProof="0" dirty="0">
                <a:ln>
                  <a:noFill/>
                </a:ln>
                <a:solidFill>
                  <a:sysClr val="windowText" lastClr="000000"/>
                </a:solidFill>
                <a:effectLst/>
                <a:uLnTx/>
                <a:uFillTx/>
                <a:latin typeface="+mn-lt"/>
                <a:cs typeface="Segoe UI" pitchFamily="34" charset="0"/>
              </a:rPr>
              <a:t>First you click it to select it, and then, in the </a:t>
            </a:r>
            <a:r>
              <a:rPr kumimoji="0" lang="en-US" sz="2000" b="1" i="0" u="none" strike="noStrike" kern="1200" cap="none" spc="0" normalizeH="0" baseline="0" noProof="0" dirty="0">
                <a:ln>
                  <a:noFill/>
                </a:ln>
                <a:solidFill>
                  <a:srgbClr val="FF0000"/>
                </a:solidFill>
                <a:effectLst/>
                <a:uLnTx/>
                <a:uFillTx/>
                <a:latin typeface="+mn-lt"/>
                <a:cs typeface="Segoe UI" pitchFamily="34" charset="0"/>
              </a:rPr>
              <a:t>Page</a:t>
            </a:r>
            <a:r>
              <a:rPr kumimoji="0" lang="en-US" sz="2000" b="1" i="0" u="none" strike="noStrike" kern="1200" cap="none" spc="0" normalizeH="0" baseline="0" noProof="0" dirty="0">
                <a:ln>
                  <a:noFill/>
                </a:ln>
                <a:solidFill>
                  <a:sysClr val="windowText" lastClr="000000"/>
                </a:solidFill>
                <a:effectLst/>
                <a:uLnTx/>
                <a:uFillTx/>
                <a:latin typeface="+mn-lt"/>
                <a:cs typeface="Segoe UI" pitchFamily="34" charset="0"/>
              </a:rPr>
              <a:t> Setup group, you click </a:t>
            </a:r>
            <a:r>
              <a:rPr kumimoji="0" lang="en-US" sz="2000" b="1" i="0" u="none" strike="noStrike" kern="1200" cap="none" spc="0" normalizeH="0" baseline="0" noProof="0" dirty="0">
                <a:ln>
                  <a:noFill/>
                </a:ln>
                <a:solidFill>
                  <a:srgbClr val="FF0000"/>
                </a:solidFill>
                <a:effectLst/>
                <a:uLnTx/>
                <a:uFillTx/>
                <a:latin typeface="+mn-lt"/>
                <a:cs typeface="Segoe UI" pitchFamily="34" charset="0"/>
              </a:rPr>
              <a:t>Margins</a:t>
            </a:r>
            <a:r>
              <a:rPr kumimoji="0" lang="en-US" sz="2000" b="1" i="0" u="none" strike="noStrike" kern="1200" cap="none" spc="0" normalizeH="0" baseline="0" noProof="0" dirty="0">
                <a:ln>
                  <a:noFill/>
                </a:ln>
                <a:solidFill>
                  <a:sysClr val="windowText" lastClr="000000"/>
                </a:solidFill>
                <a:effectLst/>
                <a:uLnTx/>
                <a:uFillTx/>
                <a:latin typeface="+mn-lt"/>
                <a:cs typeface="Segoe UI" pitchFamily="34" charset="0"/>
              </a:rPr>
              <a:t>. You’ll see different margin sizes, shown in little pictures (icons), along with the measurements for each of the margins. </a:t>
            </a:r>
          </a:p>
        </p:txBody>
      </p:sp>
      <p:sp>
        <p:nvSpPr>
          <p:cNvPr id="7" name="Text Placeholder 5"/>
          <p:cNvSpPr txBox="1">
            <a:spLocks/>
          </p:cNvSpPr>
          <p:nvPr/>
        </p:nvSpPr>
        <p:spPr>
          <a:xfrm>
            <a:off x="228600" y="3962400"/>
            <a:ext cx="7772400" cy="1828800"/>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6"/>
              </a:buClr>
              <a:buFont typeface="Arial" pitchFamily="34" charset="0"/>
              <a:buNone/>
              <a:defRPr sz="18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
                <a:srgbClr val="F79646"/>
              </a:buClr>
              <a:buSzTx/>
              <a:buFont typeface="Arial" pitchFamily="34" charset="0"/>
              <a:buNone/>
              <a:tabLst/>
              <a:defRPr/>
            </a:pPr>
            <a:r>
              <a:rPr kumimoji="0" lang="en-US" sz="2000" b="1" i="0" u="none" strike="noStrike" kern="1200" cap="none" spc="0" normalizeH="0" baseline="0" noProof="0" dirty="0">
                <a:ln>
                  <a:noFill/>
                </a:ln>
                <a:solidFill>
                  <a:sysClr val="windowText" lastClr="000000"/>
                </a:solidFill>
                <a:effectLst/>
                <a:uLnTx/>
                <a:uFillTx/>
                <a:latin typeface="+mn-lt"/>
                <a:cs typeface="Segoe UI" pitchFamily="34" charset="0"/>
              </a:rPr>
              <a:t>The first margin in the list is </a:t>
            </a:r>
            <a:r>
              <a:rPr kumimoji="0" lang="en-US" sz="2000" b="1" i="0" u="none" strike="noStrike" kern="1200" cap="none" spc="0" normalizeH="0" baseline="0" noProof="0" dirty="0">
                <a:ln>
                  <a:noFill/>
                </a:ln>
                <a:solidFill>
                  <a:srgbClr val="FF0000"/>
                </a:solidFill>
                <a:effectLst/>
                <a:uLnTx/>
                <a:uFillTx/>
                <a:latin typeface="+mn-lt"/>
                <a:cs typeface="Segoe UI" pitchFamily="34" charset="0"/>
              </a:rPr>
              <a:t>Normal</a:t>
            </a:r>
            <a:r>
              <a:rPr kumimoji="0" lang="en-US" sz="2000" b="1" i="0" u="none" strike="noStrike" kern="1200" cap="none" spc="0" normalizeH="0" baseline="0" noProof="0" dirty="0">
                <a:ln>
                  <a:noFill/>
                </a:ln>
                <a:solidFill>
                  <a:sysClr val="windowText" lastClr="000000"/>
                </a:solidFill>
                <a:effectLst/>
                <a:uLnTx/>
                <a:uFillTx/>
                <a:latin typeface="+mn-lt"/>
                <a:cs typeface="Segoe UI" pitchFamily="34" charset="0"/>
              </a:rPr>
              <a:t>, the current margin. To get narrower margins, you would click </a:t>
            </a:r>
            <a:r>
              <a:rPr kumimoji="0" lang="en-US" sz="2000" b="1" i="0" u="none" strike="noStrike" kern="1200" cap="none" spc="0" normalizeH="0" baseline="0" noProof="0" dirty="0">
                <a:ln>
                  <a:noFill/>
                </a:ln>
                <a:solidFill>
                  <a:srgbClr val="FF0000"/>
                </a:solidFill>
                <a:effectLst/>
                <a:uLnTx/>
                <a:uFillTx/>
                <a:latin typeface="+mn-lt"/>
                <a:cs typeface="Segoe UI" pitchFamily="34" charset="0"/>
              </a:rPr>
              <a:t>Narrow</a:t>
            </a:r>
            <a:r>
              <a:rPr kumimoji="0" lang="en-US" sz="2000" b="1" i="0" u="none" strike="noStrike" kern="1200" cap="none" spc="0" normalizeH="0" baseline="0" noProof="0" dirty="0">
                <a:ln>
                  <a:noFill/>
                </a:ln>
                <a:solidFill>
                  <a:sysClr val="windowText" lastClr="000000"/>
                </a:solidFill>
                <a:effectLst/>
                <a:uLnTx/>
                <a:uFillTx/>
                <a:latin typeface="+mn-lt"/>
                <a:cs typeface="Segoe UI" pitchFamily="34" charset="0"/>
              </a:rPr>
              <a:t>. If you want the left and right margins to be much wider, click </a:t>
            </a:r>
            <a:r>
              <a:rPr kumimoji="0" lang="en-US" sz="2000" b="1" i="0" u="none" strike="noStrike" kern="1200" cap="none" spc="0" normalizeH="0" baseline="0" noProof="0" dirty="0">
                <a:ln>
                  <a:noFill/>
                </a:ln>
                <a:solidFill>
                  <a:srgbClr val="FF0000"/>
                </a:solidFill>
                <a:effectLst/>
                <a:uLnTx/>
                <a:uFillTx/>
                <a:latin typeface="+mn-lt"/>
                <a:cs typeface="Segoe UI" pitchFamily="34" charset="0"/>
              </a:rPr>
              <a:t>Wide</a:t>
            </a:r>
            <a:r>
              <a:rPr kumimoji="0" lang="en-US" sz="2000" b="1" i="0" u="none" strike="noStrike" kern="1200" cap="none" spc="0" normalizeH="0" baseline="0" noProof="0" dirty="0">
                <a:ln>
                  <a:noFill/>
                </a:ln>
                <a:solidFill>
                  <a:sysClr val="windowText" lastClr="000000"/>
                </a:solidFill>
                <a:effectLst/>
                <a:uLnTx/>
                <a:uFillTx/>
                <a:latin typeface="+mn-lt"/>
                <a:cs typeface="Segoe UI" pitchFamily="34" charset="0"/>
              </a:rPr>
              <a:t>. </a:t>
            </a:r>
          </a:p>
        </p:txBody>
      </p:sp>
      <p:sp>
        <p:nvSpPr>
          <p:cNvPr id="8" name="Rectangle 13"/>
          <p:cNvSpPr>
            <a:spLocks noGrp="1" noChangeArrowheads="1"/>
          </p:cNvSpPr>
          <p:nvPr>
            <p:ph type="sldNum" sz="quarter" idx="10"/>
          </p:nvPr>
        </p:nvSpPr>
        <p:spPr>
          <a:xfrm>
            <a:off x="228600" y="6172200"/>
            <a:ext cx="587375" cy="488950"/>
          </a:xfrm>
          <a:noFill/>
        </p:spPr>
        <p:txBody>
          <a:bodyPr/>
          <a:lstStyle/>
          <a:p>
            <a:fld id="{1B1678BC-25CF-4AD5-8973-E719FFD8732E}" type="slidenum">
              <a:rPr lang="en-US" smtClean="0"/>
              <a:pPr/>
              <a:t>17</a:t>
            </a:fld>
            <a:endParaRPr lang="en-US" dirty="0"/>
          </a:p>
        </p:txBody>
      </p:sp>
      <p:sp>
        <p:nvSpPr>
          <p:cNvPr id="9" name="Title 1"/>
          <p:cNvSpPr>
            <a:spLocks noGrp="1"/>
          </p:cNvSpPr>
          <p:nvPr>
            <p:ph type="title"/>
          </p:nvPr>
        </p:nvSpPr>
        <p:spPr>
          <a:xfrm>
            <a:off x="304800" y="228600"/>
            <a:ext cx="6248400" cy="609600"/>
          </a:xfrm>
          <a:prstGeom prst="rect">
            <a:avLst/>
          </a:prstGeom>
        </p:spPr>
        <p:txBody>
          <a:bodyPr/>
          <a:lstStyle/>
          <a:p>
            <a:pPr marL="571500" marR="0" lvl="0" indent="-571500" defTabSz="914400" eaLnBrk="1" fontAlgn="auto" latinLnBrk="0" hangingPunct="1">
              <a:lnSpc>
                <a:spcPct val="100000"/>
              </a:lnSpc>
              <a:spcBef>
                <a:spcPts val="0"/>
              </a:spcBef>
              <a:spcAft>
                <a:spcPts val="0"/>
              </a:spcAft>
              <a:buClrTx/>
              <a:buSzTx/>
              <a:buFont typeface="Wingdings" pitchFamily="2" charset="2"/>
              <a:buChar char="Ø"/>
              <a:tabLst/>
              <a:defRPr/>
            </a:pPr>
            <a:r>
              <a:rPr kumimoji="0" lang="en-US" sz="3600" b="1" i="0" u="none" strike="noStrike" kern="0" cap="none" spc="0" normalizeH="0" baseline="0" noProof="0" dirty="0">
                <a:ln>
                  <a:noFill/>
                </a:ln>
                <a:solidFill>
                  <a:srgbClr val="FF0000"/>
                </a:solidFill>
                <a:effectLst/>
                <a:uLnTx/>
                <a:uFillTx/>
              </a:rPr>
              <a:t>Change  margins continued </a:t>
            </a:r>
          </a:p>
        </p:txBody>
      </p:sp>
    </p:spTree>
    <p:extLst>
      <p:ext uri="{BB962C8B-B14F-4D97-AF65-F5344CB8AC3E}">
        <p14:creationId xmlns:p14="http://schemas.microsoft.com/office/powerpoint/2010/main" val="50072660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5"/>
          <p:cNvSpPr txBox="1">
            <a:spLocks/>
          </p:cNvSpPr>
          <p:nvPr/>
        </p:nvSpPr>
        <p:spPr>
          <a:xfrm>
            <a:off x="242046" y="1066800"/>
            <a:ext cx="7682753" cy="1676400"/>
          </a:xfrm>
          <a:prstGeom prst="rect">
            <a:avLst/>
          </a:prstGeom>
        </p:spPr>
        <p:txBody>
          <a:bodyPr vert="horz" lIns="91440" tIns="45720" rIns="91440" bIns="45720" rtlCol="0">
            <a:normAutofit fontScale="92500" lnSpcReduction="20000"/>
          </a:bodyPr>
          <a:lstStyle>
            <a:lvl1pPr marL="0" indent="0" algn="l" defTabSz="914400" rtl="0" eaLnBrk="1" latinLnBrk="0" hangingPunct="1">
              <a:spcBef>
                <a:spcPct val="20000"/>
              </a:spcBef>
              <a:buClr>
                <a:schemeClr val="accent6"/>
              </a:buClr>
              <a:buFont typeface="Arial" pitchFamily="34" charset="0"/>
              <a:buNone/>
              <a:defRPr sz="18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70000"/>
              </a:lnSpc>
              <a:spcBef>
                <a:spcPct val="20000"/>
              </a:spcBef>
              <a:spcAft>
                <a:spcPts val="0"/>
              </a:spcAft>
              <a:buClr>
                <a:srgbClr val="F79646"/>
              </a:buClr>
              <a:buSzTx/>
              <a:buFont typeface="Arial" pitchFamily="34" charset="0"/>
              <a:buNone/>
              <a:tabLst/>
              <a:defRPr/>
            </a:pPr>
            <a:r>
              <a:rPr kumimoji="0" lang="en-US" sz="2400" b="1" i="0" u="none" strike="noStrike" kern="1200" cap="none" spc="0" normalizeH="0" baseline="0" noProof="0" dirty="0">
                <a:ln>
                  <a:noFill/>
                </a:ln>
                <a:solidFill>
                  <a:sysClr val="windowText" lastClr="000000"/>
                </a:solidFill>
                <a:effectLst/>
                <a:uLnTx/>
                <a:uFillTx/>
                <a:latin typeface="+mn-lt"/>
                <a:cs typeface="Segoe UI" pitchFamily="34" charset="0"/>
              </a:rPr>
              <a:t>When you click the margin type that you want, your entire document automatically changes to the margin type you selected. </a:t>
            </a:r>
          </a:p>
        </p:txBody>
      </p:sp>
      <p:sp>
        <p:nvSpPr>
          <p:cNvPr id="6" name="Text Placeholder 5"/>
          <p:cNvSpPr txBox="1">
            <a:spLocks/>
          </p:cNvSpPr>
          <p:nvPr/>
        </p:nvSpPr>
        <p:spPr>
          <a:xfrm>
            <a:off x="246528" y="2743200"/>
            <a:ext cx="7906872" cy="1447800"/>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6"/>
              </a:buClr>
              <a:buFont typeface="Arial" pitchFamily="34" charset="0"/>
              <a:buNone/>
              <a:defRPr sz="18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60000"/>
              </a:lnSpc>
              <a:spcBef>
                <a:spcPct val="20000"/>
              </a:spcBef>
              <a:spcAft>
                <a:spcPts val="0"/>
              </a:spcAft>
              <a:buClr>
                <a:srgbClr val="F79646"/>
              </a:buClr>
              <a:buSzTx/>
              <a:buFont typeface="Arial" pitchFamily="34" charset="0"/>
              <a:buNone/>
              <a:tabLst/>
              <a:defRPr/>
            </a:pPr>
            <a:r>
              <a:rPr kumimoji="0" lang="en-US" sz="2400" b="1" i="0" u="none" strike="noStrike" kern="1200" cap="none" spc="0" normalizeH="0" baseline="0" noProof="0" dirty="0">
                <a:ln>
                  <a:noFill/>
                </a:ln>
                <a:solidFill>
                  <a:sysClr val="windowText" lastClr="000000"/>
                </a:solidFill>
                <a:effectLst/>
                <a:uLnTx/>
                <a:uFillTx/>
                <a:latin typeface="+mn-lt"/>
                <a:cs typeface="Segoe UI" pitchFamily="34" charset="0"/>
              </a:rPr>
              <a:t>When you choose a margin, the icon for the margin you chose gets a different color background. </a:t>
            </a:r>
          </a:p>
        </p:txBody>
      </p:sp>
      <p:sp>
        <p:nvSpPr>
          <p:cNvPr id="7" name="Text Placeholder 5"/>
          <p:cNvSpPr txBox="1">
            <a:spLocks/>
          </p:cNvSpPr>
          <p:nvPr/>
        </p:nvSpPr>
        <p:spPr>
          <a:xfrm>
            <a:off x="246528" y="4191000"/>
            <a:ext cx="7906872" cy="1676400"/>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6"/>
              </a:buClr>
              <a:buFont typeface="Arial" pitchFamily="34" charset="0"/>
              <a:buNone/>
              <a:defRPr sz="18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
                <a:srgbClr val="F79646"/>
              </a:buClr>
              <a:buSzTx/>
              <a:buFont typeface="Arial" pitchFamily="34" charset="0"/>
              <a:buNone/>
              <a:tabLst/>
              <a:defRPr/>
            </a:pPr>
            <a:r>
              <a:rPr kumimoji="0" lang="en-US" sz="2400" b="1" i="0" u="none" strike="noStrike" kern="1200" cap="none" spc="0" normalizeH="0" baseline="0" noProof="0" dirty="0">
                <a:ln>
                  <a:noFill/>
                </a:ln>
                <a:solidFill>
                  <a:sysClr val="windowText" lastClr="000000"/>
                </a:solidFill>
                <a:effectLst/>
                <a:uLnTx/>
                <a:uFillTx/>
                <a:latin typeface="+mn-lt"/>
                <a:cs typeface="Segoe UI" pitchFamily="34" charset="0"/>
              </a:rPr>
              <a:t>If you click the </a:t>
            </a:r>
            <a:r>
              <a:rPr kumimoji="0" lang="en-US" sz="2400" b="1" i="0" u="none" strike="noStrike" kern="1200" cap="none" spc="0" normalizeH="0" baseline="0" noProof="0" dirty="0">
                <a:ln>
                  <a:noFill/>
                </a:ln>
                <a:solidFill>
                  <a:srgbClr val="FF0000"/>
                </a:solidFill>
                <a:effectLst/>
                <a:uLnTx/>
                <a:uFillTx/>
                <a:latin typeface="+mn-lt"/>
                <a:cs typeface="Segoe UI" pitchFamily="34" charset="0"/>
              </a:rPr>
              <a:t>Margins</a:t>
            </a:r>
            <a:r>
              <a:rPr kumimoji="0" lang="en-US" sz="2400" b="1" i="0" u="none" strike="noStrike" kern="1200" cap="none" spc="0" normalizeH="0" baseline="0" noProof="0" dirty="0">
                <a:ln>
                  <a:noFill/>
                </a:ln>
                <a:solidFill>
                  <a:sysClr val="windowText" lastClr="000000"/>
                </a:solidFill>
                <a:effectLst/>
                <a:uLnTx/>
                <a:uFillTx/>
                <a:latin typeface="+mn-lt"/>
                <a:cs typeface="Segoe UI" pitchFamily="34" charset="0"/>
              </a:rPr>
              <a:t> button again, that background color tells you which margin size has been set for your document.</a:t>
            </a:r>
          </a:p>
        </p:txBody>
      </p:sp>
      <p:sp>
        <p:nvSpPr>
          <p:cNvPr id="8" name="Rectangle 13"/>
          <p:cNvSpPr>
            <a:spLocks noGrp="1" noChangeArrowheads="1"/>
          </p:cNvSpPr>
          <p:nvPr>
            <p:ph type="sldNum" sz="quarter" idx="10"/>
          </p:nvPr>
        </p:nvSpPr>
        <p:spPr>
          <a:xfrm>
            <a:off x="228600" y="6172200"/>
            <a:ext cx="587375" cy="488950"/>
          </a:xfrm>
          <a:noFill/>
        </p:spPr>
        <p:txBody>
          <a:bodyPr/>
          <a:lstStyle/>
          <a:p>
            <a:fld id="{1B1678BC-25CF-4AD5-8973-E719FFD8732E}" type="slidenum">
              <a:rPr lang="en-US" smtClean="0"/>
              <a:pPr/>
              <a:t>18</a:t>
            </a:fld>
            <a:endParaRPr lang="en-US" dirty="0"/>
          </a:p>
        </p:txBody>
      </p:sp>
      <p:sp>
        <p:nvSpPr>
          <p:cNvPr id="9" name="Title 1"/>
          <p:cNvSpPr>
            <a:spLocks noGrp="1"/>
          </p:cNvSpPr>
          <p:nvPr>
            <p:ph type="title"/>
          </p:nvPr>
        </p:nvSpPr>
        <p:spPr>
          <a:xfrm>
            <a:off x="304800" y="228600"/>
            <a:ext cx="6248400" cy="609600"/>
          </a:xfrm>
          <a:prstGeom prst="rect">
            <a:avLst/>
          </a:prstGeom>
        </p:spPr>
        <p:txBody>
          <a:bodyPr/>
          <a:lstStyle/>
          <a:p>
            <a:pPr marL="571500" marR="0" lvl="0" indent="-571500" defTabSz="914400" eaLnBrk="1" fontAlgn="auto" latinLnBrk="0" hangingPunct="1">
              <a:lnSpc>
                <a:spcPct val="100000"/>
              </a:lnSpc>
              <a:spcBef>
                <a:spcPts val="0"/>
              </a:spcBef>
              <a:spcAft>
                <a:spcPts val="0"/>
              </a:spcAft>
              <a:buClrTx/>
              <a:buSzTx/>
              <a:buFont typeface="Wingdings" pitchFamily="2" charset="2"/>
              <a:buChar char="Ø"/>
              <a:tabLst/>
              <a:defRPr/>
            </a:pPr>
            <a:r>
              <a:rPr kumimoji="0" lang="en-US" sz="3600" b="1" i="0" u="none" strike="noStrike" kern="0" cap="none" spc="0" normalizeH="0" baseline="0" noProof="0" dirty="0">
                <a:ln>
                  <a:noFill/>
                </a:ln>
                <a:solidFill>
                  <a:srgbClr val="FF0000"/>
                </a:solidFill>
                <a:effectLst/>
                <a:uLnTx/>
                <a:uFillTx/>
              </a:rPr>
              <a:t>Change  margins continued </a:t>
            </a:r>
          </a:p>
        </p:txBody>
      </p:sp>
    </p:spTree>
    <p:extLst>
      <p:ext uri="{BB962C8B-B14F-4D97-AF65-F5344CB8AC3E}">
        <p14:creationId xmlns:p14="http://schemas.microsoft.com/office/powerpoint/2010/main" val="310661184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7924800" cy="609600"/>
          </a:xfrm>
          <a:prstGeom prst="rect">
            <a:avLst/>
          </a:prstGeom>
        </p:spPr>
        <p:txBody>
          <a:bodyPr/>
          <a:lstStyle/>
          <a:p>
            <a:pPr marL="571500" marR="0" lvl="0" indent="-571500" defTabSz="914400" eaLnBrk="1" fontAlgn="auto" latinLnBrk="0" hangingPunct="1">
              <a:lnSpc>
                <a:spcPct val="100000"/>
              </a:lnSpc>
              <a:spcBef>
                <a:spcPts val="0"/>
              </a:spcBef>
              <a:spcAft>
                <a:spcPts val="0"/>
              </a:spcAft>
              <a:buClrTx/>
              <a:buSzTx/>
              <a:buFont typeface="Wingdings" pitchFamily="2" charset="2"/>
              <a:buChar char="Ø"/>
              <a:tabLst/>
              <a:defRPr/>
            </a:pPr>
            <a:r>
              <a:rPr kumimoji="0" lang="en-US" sz="3600" b="1" i="0" u="none" strike="noStrike" kern="0" cap="none" spc="0" normalizeH="0" baseline="0" noProof="0" dirty="0">
                <a:ln>
                  <a:noFill/>
                </a:ln>
                <a:solidFill>
                  <a:srgbClr val="FF0000"/>
                </a:solidFill>
                <a:effectLst/>
                <a:uLnTx/>
                <a:uFillTx/>
              </a:rPr>
              <a:t>Save,  print,  and  close your                    document</a:t>
            </a:r>
          </a:p>
        </p:txBody>
      </p:sp>
      <p:pic>
        <p:nvPicPr>
          <p:cNvPr id="3" name="Content Placeholder 6" title="Backstage view"/>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219200"/>
            <a:ext cx="6858000" cy="4833937"/>
          </a:xfrm>
        </p:spPr>
      </p:pic>
      <p:sp>
        <p:nvSpPr>
          <p:cNvPr id="5" name="Rectangle 13"/>
          <p:cNvSpPr>
            <a:spLocks noGrp="1" noChangeArrowheads="1"/>
          </p:cNvSpPr>
          <p:nvPr>
            <p:ph type="sldNum" sz="quarter" idx="10"/>
          </p:nvPr>
        </p:nvSpPr>
        <p:spPr>
          <a:xfrm>
            <a:off x="174625" y="6324600"/>
            <a:ext cx="587375" cy="488950"/>
          </a:xfrm>
          <a:noFill/>
        </p:spPr>
        <p:txBody>
          <a:bodyPr/>
          <a:lstStyle/>
          <a:p>
            <a:fld id="{1B1678BC-25CF-4AD5-8973-E719FFD8732E}" type="slidenum">
              <a:rPr lang="en-US" smtClean="0"/>
              <a:pPr/>
              <a:t>19</a:t>
            </a:fld>
            <a:endParaRPr lang="en-US" dirty="0"/>
          </a:p>
        </p:txBody>
      </p:sp>
    </p:spTree>
    <p:extLst>
      <p:ext uri="{BB962C8B-B14F-4D97-AF65-F5344CB8AC3E}">
        <p14:creationId xmlns:p14="http://schemas.microsoft.com/office/powerpoint/2010/main" val="236023490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AutoShape 2"/>
          <p:cNvSpPr>
            <a:spLocks noGrp="1" noChangeArrowheads="1"/>
          </p:cNvSpPr>
          <p:nvPr>
            <p:ph type="title"/>
          </p:nvPr>
        </p:nvSpPr>
        <p:spPr>
          <a:xfrm>
            <a:off x="228600" y="381000"/>
            <a:ext cx="7696200" cy="1143000"/>
          </a:xfrm>
        </p:spPr>
        <p:txBody>
          <a:bodyPr/>
          <a:lstStyle/>
          <a:p>
            <a:pPr marL="571500" indent="-571500" eaLnBrk="1" hangingPunct="1">
              <a:buFont typeface="Wingdings" pitchFamily="2" charset="2"/>
              <a:buChar char="Ø"/>
            </a:pPr>
            <a:r>
              <a:rPr lang="en-US" sz="3600" b="1" dirty="0">
                <a:solidFill>
                  <a:srgbClr val="FF0000"/>
                </a:solidFill>
              </a:rPr>
              <a:t>Introduction to Word Processing</a:t>
            </a:r>
          </a:p>
        </p:txBody>
      </p:sp>
      <p:sp>
        <p:nvSpPr>
          <p:cNvPr id="21509" name="Rectangle 3"/>
          <p:cNvSpPr>
            <a:spLocks noGrp="1" noChangeArrowheads="1"/>
          </p:cNvSpPr>
          <p:nvPr>
            <p:ph idx="1"/>
          </p:nvPr>
        </p:nvSpPr>
        <p:spPr>
          <a:xfrm>
            <a:off x="307975" y="1371600"/>
            <a:ext cx="7693025" cy="4800600"/>
          </a:xfrm>
        </p:spPr>
        <p:txBody>
          <a:bodyPr>
            <a:normAutofit/>
          </a:bodyPr>
          <a:lstStyle/>
          <a:p>
            <a:pPr>
              <a:lnSpc>
                <a:spcPct val="200000"/>
              </a:lnSpc>
              <a:buFont typeface="Wingdings" pitchFamily="2" charset="2"/>
              <a:buChar char="Ø"/>
            </a:pPr>
            <a:r>
              <a:rPr lang="en-US" sz="2400" b="1" dirty="0"/>
              <a:t>Word processing is the use of computer software to enter and edit text.</a:t>
            </a:r>
          </a:p>
          <a:p>
            <a:pPr>
              <a:lnSpc>
                <a:spcPct val="200000"/>
              </a:lnSpc>
              <a:buFont typeface="Wingdings" pitchFamily="2" charset="2"/>
              <a:buChar char="Ø"/>
            </a:pPr>
            <a:r>
              <a:rPr lang="en-US" sz="2400" b="1" dirty="0"/>
              <a:t>You can easily create and edit documents, such as:</a:t>
            </a:r>
          </a:p>
          <a:p>
            <a:pPr lvl="1">
              <a:lnSpc>
                <a:spcPct val="200000"/>
              </a:lnSpc>
            </a:pPr>
            <a:r>
              <a:rPr lang="en-US" sz="2400" b="1" dirty="0"/>
              <a:t>Letters </a:t>
            </a:r>
          </a:p>
          <a:p>
            <a:pPr lvl="1">
              <a:lnSpc>
                <a:spcPct val="200000"/>
              </a:lnSpc>
            </a:pPr>
            <a:r>
              <a:rPr lang="en-US" sz="2400" b="1" dirty="0"/>
              <a:t>Reports</a:t>
            </a:r>
          </a:p>
          <a:p>
            <a:pPr lvl="1">
              <a:lnSpc>
                <a:spcPct val="200000"/>
              </a:lnSpc>
            </a:pPr>
            <a:r>
              <a:rPr lang="en-US" sz="2400" b="1" dirty="0"/>
              <a:t>Newsletters with pictures and graphics</a:t>
            </a:r>
          </a:p>
        </p:txBody>
      </p:sp>
      <p:sp>
        <p:nvSpPr>
          <p:cNvPr id="21505" name="Rectangle 13"/>
          <p:cNvSpPr>
            <a:spLocks noGrp="1" noChangeArrowheads="1"/>
          </p:cNvSpPr>
          <p:nvPr>
            <p:ph type="sldNum" sz="quarter" idx="10"/>
          </p:nvPr>
        </p:nvSpPr>
        <p:spPr>
          <a:xfrm>
            <a:off x="228600" y="6172200"/>
            <a:ext cx="587375" cy="488950"/>
          </a:xfrm>
          <a:noFill/>
        </p:spPr>
        <p:txBody>
          <a:bodyPr/>
          <a:lstStyle/>
          <a:p>
            <a:fld id="{A698578E-FDB1-4372-AD30-2E5C40FDD34F}" type="slidenum">
              <a:rPr lang="en-US" smtClean="0"/>
              <a:pPr/>
              <a:t>2</a:t>
            </a:fld>
            <a:endParaRPr 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a:xfrm>
            <a:off x="381000" y="304800"/>
            <a:ext cx="6400800" cy="1143000"/>
          </a:xfrm>
        </p:spPr>
        <p:txBody>
          <a:bodyPr/>
          <a:lstStyle/>
          <a:p>
            <a:pPr marL="571500" indent="-571500" eaLnBrk="1" hangingPunct="1">
              <a:buFont typeface="Wingdings" pitchFamily="2" charset="2"/>
              <a:buChar char="Ø"/>
            </a:pPr>
            <a:r>
              <a:rPr lang="en-US" sz="3600" b="1" dirty="0">
                <a:solidFill>
                  <a:srgbClr val="FF0000"/>
                </a:solidFill>
              </a:rPr>
              <a:t>Saving a Document</a:t>
            </a:r>
          </a:p>
        </p:txBody>
      </p:sp>
      <p:sp>
        <p:nvSpPr>
          <p:cNvPr id="30725" name="Content Placeholder 8"/>
          <p:cNvSpPr>
            <a:spLocks noGrp="1"/>
          </p:cNvSpPr>
          <p:nvPr>
            <p:ph idx="1"/>
          </p:nvPr>
        </p:nvSpPr>
        <p:spPr>
          <a:xfrm>
            <a:off x="304800" y="1676400"/>
            <a:ext cx="8001000" cy="4343400"/>
          </a:xfrm>
        </p:spPr>
        <p:txBody>
          <a:bodyPr>
            <a:normAutofit/>
          </a:bodyPr>
          <a:lstStyle/>
          <a:p>
            <a:pPr>
              <a:lnSpc>
                <a:spcPct val="150000"/>
              </a:lnSpc>
            </a:pPr>
            <a:r>
              <a:rPr lang="en-US" sz="2400" b="1" dirty="0"/>
              <a:t>To save a document for the first time:</a:t>
            </a:r>
          </a:p>
          <a:p>
            <a:pPr lvl="1">
              <a:lnSpc>
                <a:spcPct val="150000"/>
              </a:lnSpc>
            </a:pPr>
            <a:r>
              <a:rPr lang="en-US" sz="2400" b="1" dirty="0"/>
              <a:t>Click the Save button on the Quick Access Toolbar. </a:t>
            </a:r>
          </a:p>
          <a:p>
            <a:pPr lvl="1">
              <a:lnSpc>
                <a:spcPct val="150000"/>
              </a:lnSpc>
            </a:pPr>
            <a:r>
              <a:rPr lang="en-US" sz="2400" b="1" dirty="0"/>
              <a:t>Click the File tab, and then on the navigation bar, click the Save or Save As command.</a:t>
            </a:r>
          </a:p>
          <a:p>
            <a:pPr>
              <a:lnSpc>
                <a:spcPct val="150000"/>
              </a:lnSpc>
            </a:pPr>
            <a:r>
              <a:rPr lang="en-US" sz="2400" b="1" dirty="0">
                <a:solidFill>
                  <a:srgbClr val="FF0000"/>
                </a:solidFill>
              </a:rPr>
              <a:t>Save command</a:t>
            </a:r>
            <a:r>
              <a:rPr lang="en-US" sz="2400" b="1" dirty="0"/>
              <a:t>: Copies over previous version</a:t>
            </a:r>
          </a:p>
          <a:p>
            <a:pPr>
              <a:lnSpc>
                <a:spcPct val="150000"/>
              </a:lnSpc>
            </a:pPr>
            <a:r>
              <a:rPr lang="en-US" sz="2400" b="1" dirty="0">
                <a:solidFill>
                  <a:srgbClr val="FF0000"/>
                </a:solidFill>
              </a:rPr>
              <a:t>Save As command</a:t>
            </a:r>
            <a:r>
              <a:rPr lang="en-US" sz="2400" b="1" dirty="0"/>
              <a:t>: Used to save a document under a different name or location.</a:t>
            </a:r>
          </a:p>
        </p:txBody>
      </p:sp>
      <p:sp>
        <p:nvSpPr>
          <p:cNvPr id="30721" name="Rectangle 13"/>
          <p:cNvSpPr>
            <a:spLocks noGrp="1" noChangeArrowheads="1"/>
          </p:cNvSpPr>
          <p:nvPr>
            <p:ph type="sldNum" sz="quarter" idx="10"/>
          </p:nvPr>
        </p:nvSpPr>
        <p:spPr>
          <a:xfrm>
            <a:off x="228600" y="6172200"/>
            <a:ext cx="587375" cy="488950"/>
          </a:xfrm>
          <a:noFill/>
        </p:spPr>
        <p:txBody>
          <a:bodyPr/>
          <a:lstStyle/>
          <a:p>
            <a:fld id="{1B1678BC-25CF-4AD5-8973-E719FFD8732E}" type="slidenum">
              <a:rPr lang="en-US" smtClean="0"/>
              <a:pPr/>
              <a:t>20</a:t>
            </a:fld>
            <a:endParaRPr lang="en-US" dirty="0"/>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1"/>
          <p:cNvSpPr>
            <a:spLocks noGrp="1"/>
          </p:cNvSpPr>
          <p:nvPr>
            <p:ph type="title"/>
          </p:nvPr>
        </p:nvSpPr>
        <p:spPr>
          <a:xfrm>
            <a:off x="304800" y="228600"/>
            <a:ext cx="7467600" cy="1143000"/>
          </a:xfrm>
        </p:spPr>
        <p:txBody>
          <a:bodyPr/>
          <a:lstStyle/>
          <a:p>
            <a:pPr marL="571500" indent="-571500" eaLnBrk="1" hangingPunct="1">
              <a:buFont typeface="Wingdings" pitchFamily="2" charset="2"/>
              <a:buChar char="Ø"/>
            </a:pPr>
            <a:r>
              <a:rPr lang="en-US" sz="3600" b="1" dirty="0">
                <a:solidFill>
                  <a:srgbClr val="FF0000"/>
                </a:solidFill>
              </a:rPr>
              <a:t>Saving a Document (continued)</a:t>
            </a:r>
          </a:p>
        </p:txBody>
      </p:sp>
      <p:sp>
        <p:nvSpPr>
          <p:cNvPr id="30725" name="Content Placeholder 8"/>
          <p:cNvSpPr>
            <a:spLocks noGrp="1"/>
          </p:cNvSpPr>
          <p:nvPr>
            <p:ph idx="1"/>
          </p:nvPr>
        </p:nvSpPr>
        <p:spPr>
          <a:xfrm>
            <a:off x="304800" y="1371600"/>
            <a:ext cx="7693025" cy="990600"/>
          </a:xfrm>
        </p:spPr>
        <p:txBody>
          <a:bodyPr>
            <a:normAutofit/>
          </a:bodyPr>
          <a:lstStyle/>
          <a:p>
            <a:r>
              <a:rPr lang="en-US" sz="2400" b="1" dirty="0"/>
              <a:t>Folders help you organize files.</a:t>
            </a:r>
          </a:p>
          <a:p>
            <a:r>
              <a:rPr lang="en-US" sz="2400" b="1" dirty="0"/>
              <a:t>Create a new folder in the Save As dialog box.</a:t>
            </a:r>
          </a:p>
          <a:p>
            <a:endParaRPr lang="en-US" sz="2400" b="1" dirty="0"/>
          </a:p>
          <a:p>
            <a:endParaRPr lang="en-US" sz="2400" b="1" dirty="0"/>
          </a:p>
        </p:txBody>
      </p:sp>
      <p:sp>
        <p:nvSpPr>
          <p:cNvPr id="30721" name="Rectangle 13"/>
          <p:cNvSpPr>
            <a:spLocks noGrp="1" noChangeArrowheads="1"/>
          </p:cNvSpPr>
          <p:nvPr>
            <p:ph type="sldNum" sz="quarter" idx="10"/>
          </p:nvPr>
        </p:nvSpPr>
        <p:spPr>
          <a:noFill/>
        </p:spPr>
        <p:txBody>
          <a:bodyPr/>
          <a:lstStyle/>
          <a:p>
            <a:fld id="{1B1678BC-25CF-4AD5-8973-E719FFD8732E}" type="slidenum">
              <a:rPr lang="en-US" smtClean="0"/>
              <a:pPr/>
              <a:t>21</a:t>
            </a:fld>
            <a:endParaRPr lang="en-US"/>
          </a:p>
        </p:txBody>
      </p:sp>
      <p:sp>
        <p:nvSpPr>
          <p:cNvPr id="10" name="TextBox 9"/>
          <p:cNvSpPr txBox="1"/>
          <p:nvPr/>
        </p:nvSpPr>
        <p:spPr>
          <a:xfrm>
            <a:off x="1905000" y="6172200"/>
            <a:ext cx="4038600" cy="338554"/>
          </a:xfrm>
          <a:prstGeom prst="rect">
            <a:avLst/>
          </a:prstGeom>
          <a:noFill/>
        </p:spPr>
        <p:txBody>
          <a:bodyPr wrap="square" rtlCol="0">
            <a:spAutoFit/>
          </a:bodyPr>
          <a:lstStyle/>
          <a:p>
            <a:r>
              <a:rPr lang="en-US" sz="1600" b="1" dirty="0">
                <a:latin typeface="+mn-lt"/>
              </a:rPr>
              <a:t>Save As dialog box after creating a new folder</a:t>
            </a:r>
          </a:p>
        </p:txBody>
      </p:sp>
      <p:pic>
        <p:nvPicPr>
          <p:cNvPr id="2051" name="Picture 3"/>
          <p:cNvPicPr>
            <a:picLocks noChangeAspect="1" noChangeArrowheads="1"/>
          </p:cNvPicPr>
          <p:nvPr/>
        </p:nvPicPr>
        <p:blipFill>
          <a:blip r:embed="rId2"/>
          <a:srcRect/>
          <a:stretch>
            <a:fillRect/>
          </a:stretch>
        </p:blipFill>
        <p:spPr bwMode="auto">
          <a:xfrm>
            <a:off x="457200" y="2307743"/>
            <a:ext cx="6748244" cy="3764445"/>
          </a:xfrm>
          <a:prstGeom prst="rect">
            <a:avLst/>
          </a:prstGeom>
          <a:noFill/>
          <a:ln w="9525">
            <a:noFill/>
            <a:miter lim="800000"/>
            <a:headEnd/>
            <a:tailEnd/>
          </a:ln>
          <a:effec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p:cNvSpPr>
            <a:spLocks noGrp="1"/>
          </p:cNvSpPr>
          <p:nvPr>
            <p:ph type="title"/>
          </p:nvPr>
        </p:nvSpPr>
        <p:spPr>
          <a:xfrm>
            <a:off x="228600" y="228600"/>
            <a:ext cx="7772400" cy="1143000"/>
          </a:xfrm>
        </p:spPr>
        <p:txBody>
          <a:bodyPr/>
          <a:lstStyle/>
          <a:p>
            <a:pPr marL="571500" indent="-571500" eaLnBrk="1" hangingPunct="1">
              <a:buFont typeface="Wingdings" pitchFamily="2" charset="2"/>
              <a:buChar char="Ø"/>
            </a:pPr>
            <a:r>
              <a:rPr lang="en-US" sz="3600" b="1" dirty="0">
                <a:solidFill>
                  <a:srgbClr val="FF0000"/>
                </a:solidFill>
              </a:rPr>
              <a:t>Opening and  Existing  Document</a:t>
            </a:r>
          </a:p>
        </p:txBody>
      </p:sp>
      <p:sp>
        <p:nvSpPr>
          <p:cNvPr id="33797" name="Content Placeholder 8"/>
          <p:cNvSpPr>
            <a:spLocks noGrp="1"/>
          </p:cNvSpPr>
          <p:nvPr>
            <p:ph idx="1"/>
          </p:nvPr>
        </p:nvSpPr>
        <p:spPr>
          <a:xfrm>
            <a:off x="304800" y="1676400"/>
            <a:ext cx="7620000" cy="3415553"/>
          </a:xfrm>
        </p:spPr>
        <p:txBody>
          <a:bodyPr>
            <a:normAutofit/>
          </a:bodyPr>
          <a:lstStyle/>
          <a:p>
            <a:pPr>
              <a:lnSpc>
                <a:spcPct val="200000"/>
              </a:lnSpc>
            </a:pPr>
            <a:r>
              <a:rPr lang="en-US" sz="2400" b="1" dirty="0"/>
              <a:t>To open documents click the File tab, then on the navigation bar, click</a:t>
            </a:r>
          </a:p>
          <a:p>
            <a:pPr lvl="1"/>
            <a:r>
              <a:rPr lang="en-US" sz="2400" b="1" dirty="0">
                <a:solidFill>
                  <a:srgbClr val="FF0000"/>
                </a:solidFill>
              </a:rPr>
              <a:t>Open</a:t>
            </a:r>
            <a:r>
              <a:rPr lang="en-US" sz="2400" b="1" dirty="0"/>
              <a:t> to open an existing document.  </a:t>
            </a:r>
          </a:p>
          <a:p>
            <a:pPr lvl="1"/>
            <a:r>
              <a:rPr lang="en-US" sz="2400" b="1" dirty="0">
                <a:solidFill>
                  <a:srgbClr val="FF0000"/>
                </a:solidFill>
              </a:rPr>
              <a:t>Recent</a:t>
            </a:r>
            <a:r>
              <a:rPr lang="en-US" sz="2400" b="1" dirty="0"/>
              <a:t> to open a recent document.</a:t>
            </a:r>
          </a:p>
          <a:p>
            <a:pPr lvl="1">
              <a:lnSpc>
                <a:spcPct val="150000"/>
              </a:lnSpc>
            </a:pPr>
            <a:r>
              <a:rPr lang="en-US" sz="2400" b="1" dirty="0">
                <a:solidFill>
                  <a:srgbClr val="FF0000"/>
                </a:solidFill>
              </a:rPr>
              <a:t>New</a:t>
            </a:r>
            <a:r>
              <a:rPr lang="en-US" sz="2400" b="1" dirty="0"/>
              <a:t> to open a new, blank document.</a:t>
            </a:r>
          </a:p>
        </p:txBody>
      </p:sp>
      <p:sp>
        <p:nvSpPr>
          <p:cNvPr id="33793" name="Rectangle 13"/>
          <p:cNvSpPr>
            <a:spLocks noGrp="1" noChangeArrowheads="1"/>
          </p:cNvSpPr>
          <p:nvPr>
            <p:ph type="sldNum" sz="quarter" idx="10"/>
          </p:nvPr>
        </p:nvSpPr>
        <p:spPr>
          <a:xfrm>
            <a:off x="228600" y="6172200"/>
            <a:ext cx="587375" cy="488950"/>
          </a:xfrm>
          <a:noFill/>
        </p:spPr>
        <p:txBody>
          <a:bodyPr/>
          <a:lstStyle/>
          <a:p>
            <a:fld id="{EDA04ED1-53A4-4BC4-883D-2208CD3505FF}" type="slidenum">
              <a:rPr lang="en-US" smtClean="0"/>
              <a:pPr/>
              <a:t>22</a:t>
            </a:fld>
            <a:endParaRPr lang="en-US"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a:xfrm>
            <a:off x="228601" y="228600"/>
            <a:ext cx="7315199" cy="1143000"/>
          </a:xfrm>
        </p:spPr>
        <p:txBody>
          <a:bodyPr/>
          <a:lstStyle/>
          <a:p>
            <a:pPr marL="571500" indent="-571500" eaLnBrk="1" hangingPunct="1">
              <a:buFont typeface="Wingdings" pitchFamily="2" charset="2"/>
              <a:buChar char="Ø"/>
            </a:pPr>
            <a:r>
              <a:rPr lang="en-US" sz="3600" b="1" dirty="0">
                <a:solidFill>
                  <a:srgbClr val="FF0000"/>
                </a:solidFill>
              </a:rPr>
              <a:t>Previewing and Printing a Document</a:t>
            </a:r>
          </a:p>
        </p:txBody>
      </p:sp>
      <p:sp>
        <p:nvSpPr>
          <p:cNvPr id="44037" name="Content Placeholder 6"/>
          <p:cNvSpPr>
            <a:spLocks noGrp="1"/>
          </p:cNvSpPr>
          <p:nvPr>
            <p:ph idx="1"/>
          </p:nvPr>
        </p:nvSpPr>
        <p:spPr>
          <a:xfrm>
            <a:off x="304800" y="1524000"/>
            <a:ext cx="7620000" cy="3962400"/>
          </a:xfrm>
        </p:spPr>
        <p:txBody>
          <a:bodyPr>
            <a:normAutofit/>
          </a:bodyPr>
          <a:lstStyle/>
          <a:p>
            <a:pPr>
              <a:lnSpc>
                <a:spcPct val="200000"/>
              </a:lnSpc>
            </a:pPr>
            <a:r>
              <a:rPr lang="en-US" sz="2400" b="1" dirty="0"/>
              <a:t>Use the Print tab in Backstage view to preview a document before printing.</a:t>
            </a:r>
          </a:p>
          <a:p>
            <a:pPr>
              <a:lnSpc>
                <a:spcPct val="200000"/>
              </a:lnSpc>
            </a:pPr>
            <a:r>
              <a:rPr lang="en-US" sz="2400" b="1" dirty="0"/>
              <a:t>Use the Print tab to change print settings.</a:t>
            </a:r>
          </a:p>
          <a:p>
            <a:pPr>
              <a:lnSpc>
                <a:spcPct val="200000"/>
              </a:lnSpc>
            </a:pPr>
            <a:r>
              <a:rPr lang="en-US" sz="2400" b="1" dirty="0"/>
              <a:t>To print a document, click the Print button in the center pane on the Print tab in Backstage view.</a:t>
            </a:r>
          </a:p>
          <a:p>
            <a:pPr>
              <a:lnSpc>
                <a:spcPct val="200000"/>
              </a:lnSpc>
            </a:pPr>
            <a:endParaRPr lang="en-US" sz="2400" b="1" dirty="0"/>
          </a:p>
        </p:txBody>
      </p:sp>
      <p:sp>
        <p:nvSpPr>
          <p:cNvPr id="44033" name="Rectangle 13"/>
          <p:cNvSpPr>
            <a:spLocks noGrp="1" noChangeArrowheads="1"/>
          </p:cNvSpPr>
          <p:nvPr>
            <p:ph type="sldNum" sz="quarter" idx="10"/>
          </p:nvPr>
        </p:nvSpPr>
        <p:spPr>
          <a:noFill/>
        </p:spPr>
        <p:txBody>
          <a:bodyPr/>
          <a:lstStyle/>
          <a:p>
            <a:fld id="{347FB491-8681-4597-A719-B8ABC4D46342}" type="slidenum">
              <a:rPr lang="en-US" smtClean="0"/>
              <a:pPr/>
              <a:t>23</a:t>
            </a:fld>
            <a:endParaRPr lang="en-US"/>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Title 1"/>
          <p:cNvSpPr>
            <a:spLocks noGrp="1"/>
          </p:cNvSpPr>
          <p:nvPr>
            <p:ph type="title"/>
          </p:nvPr>
        </p:nvSpPr>
        <p:spPr>
          <a:xfrm>
            <a:off x="368860" y="304800"/>
            <a:ext cx="7162800" cy="990600"/>
          </a:xfrm>
        </p:spPr>
        <p:txBody>
          <a:bodyPr/>
          <a:lstStyle/>
          <a:p>
            <a:pPr marL="571500" indent="-571500" eaLnBrk="1" hangingPunct="1">
              <a:buFont typeface="Wingdings" pitchFamily="2" charset="2"/>
              <a:buChar char="Ø"/>
            </a:pPr>
            <a:r>
              <a:rPr lang="en-US" sz="3600" b="1" dirty="0">
                <a:solidFill>
                  <a:srgbClr val="FF0000"/>
                </a:solidFill>
              </a:rPr>
              <a:t>Exiting  or  Word</a:t>
            </a:r>
          </a:p>
        </p:txBody>
      </p:sp>
      <p:sp>
        <p:nvSpPr>
          <p:cNvPr id="44037" name="Content Placeholder 6"/>
          <p:cNvSpPr>
            <a:spLocks noGrp="1"/>
          </p:cNvSpPr>
          <p:nvPr>
            <p:ph idx="1"/>
          </p:nvPr>
        </p:nvSpPr>
        <p:spPr>
          <a:xfrm>
            <a:off x="304800" y="1600200"/>
            <a:ext cx="7620000" cy="4419600"/>
          </a:xfrm>
        </p:spPr>
        <p:txBody>
          <a:bodyPr>
            <a:normAutofit/>
          </a:bodyPr>
          <a:lstStyle/>
          <a:p>
            <a:pPr>
              <a:lnSpc>
                <a:spcPct val="200000"/>
              </a:lnSpc>
            </a:pPr>
            <a:r>
              <a:rPr lang="en-US" sz="2400" b="1" dirty="0"/>
              <a:t>To close the document without exiting Word, click the File tab, and then on the navigation bar, click the Close command. </a:t>
            </a:r>
          </a:p>
          <a:p>
            <a:pPr>
              <a:lnSpc>
                <a:spcPct val="200000"/>
              </a:lnSpc>
            </a:pPr>
            <a:r>
              <a:rPr lang="en-US" sz="2400" b="1" dirty="0"/>
              <a:t>To exit Word, click the Close button in the upper-right corner of the document window.</a:t>
            </a:r>
          </a:p>
        </p:txBody>
      </p:sp>
      <p:sp>
        <p:nvSpPr>
          <p:cNvPr id="44033" name="Rectangle 13"/>
          <p:cNvSpPr>
            <a:spLocks noGrp="1" noChangeArrowheads="1"/>
          </p:cNvSpPr>
          <p:nvPr>
            <p:ph type="sldNum" sz="quarter" idx="10"/>
          </p:nvPr>
        </p:nvSpPr>
        <p:spPr>
          <a:noFill/>
        </p:spPr>
        <p:txBody>
          <a:bodyPr/>
          <a:lstStyle/>
          <a:p>
            <a:fld id="{347FB491-8681-4597-A719-B8ABC4D46342}" type="slidenum">
              <a:rPr lang="en-US" smtClean="0"/>
              <a:pPr/>
              <a:t>24</a:t>
            </a:fld>
            <a:endParaRPr lang="en-US"/>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74638"/>
            <a:ext cx="4648200" cy="1143000"/>
          </a:xfrm>
        </p:spPr>
        <p:txBody>
          <a:bodyPr/>
          <a:lstStyle/>
          <a:p>
            <a:r>
              <a:rPr lang="en-US" b="1" dirty="0">
                <a:solidFill>
                  <a:srgbClr val="FF0000"/>
                </a:solidFill>
              </a:rPr>
              <a:t>Thank You </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524000"/>
            <a:ext cx="7239000" cy="4832703"/>
          </a:xfrm>
          <a:prstGeom prst="rect">
            <a:avLst/>
          </a:prstGeom>
        </p:spPr>
      </p:pic>
    </p:spTree>
    <p:extLst>
      <p:ext uri="{BB962C8B-B14F-4D97-AF65-F5344CB8AC3E}">
        <p14:creationId xmlns:p14="http://schemas.microsoft.com/office/powerpoint/2010/main" val="84580958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a:xfrm>
            <a:off x="304800" y="274638"/>
            <a:ext cx="6096000" cy="1143000"/>
          </a:xfrm>
        </p:spPr>
        <p:txBody>
          <a:bodyPr/>
          <a:lstStyle/>
          <a:p>
            <a:pPr marL="571500" indent="-571500" eaLnBrk="1" hangingPunct="1">
              <a:buFont typeface="Wingdings" pitchFamily="2" charset="2"/>
              <a:buChar char="Ø"/>
            </a:pPr>
            <a:r>
              <a:rPr lang="en-US" sz="3600" b="1" dirty="0">
                <a:solidFill>
                  <a:srgbClr val="FF0000"/>
                </a:solidFill>
              </a:rPr>
              <a:t>Starting   Word</a:t>
            </a:r>
          </a:p>
        </p:txBody>
      </p:sp>
      <p:sp>
        <p:nvSpPr>
          <p:cNvPr id="23556" name="Rectangle 7"/>
          <p:cNvSpPr>
            <a:spLocks noGrp="1" noChangeArrowheads="1"/>
          </p:cNvSpPr>
          <p:nvPr>
            <p:ph idx="1"/>
          </p:nvPr>
        </p:nvSpPr>
        <p:spPr>
          <a:xfrm>
            <a:off x="307975" y="1761834"/>
            <a:ext cx="7693025" cy="3648366"/>
          </a:xfrm>
        </p:spPr>
        <p:txBody>
          <a:bodyPr>
            <a:normAutofit/>
          </a:bodyPr>
          <a:lstStyle/>
          <a:p>
            <a:r>
              <a:rPr lang="en-US" sz="2400" b="1" dirty="0"/>
              <a:t>Click                          </a:t>
            </a:r>
            <a:r>
              <a:rPr lang="en-US" sz="2400" b="1" dirty="0">
                <a:solidFill>
                  <a:srgbClr val="2F2B20"/>
                </a:solidFill>
              </a:rPr>
              <a:t>the </a:t>
            </a:r>
            <a:r>
              <a:rPr lang="en-US" sz="2400" b="1" dirty="0"/>
              <a:t>Start button on the taskbar.</a:t>
            </a:r>
          </a:p>
          <a:p>
            <a:endParaRPr lang="en-US" sz="2400" b="1" dirty="0"/>
          </a:p>
          <a:p>
            <a:r>
              <a:rPr lang="en-US" sz="2400" b="1" dirty="0"/>
              <a:t>Click                          All Programs on the Start menu.</a:t>
            </a:r>
          </a:p>
          <a:p>
            <a:endParaRPr lang="en-US" sz="2400" b="1" dirty="0"/>
          </a:p>
          <a:p>
            <a:r>
              <a:rPr lang="en-US" sz="2400" b="1" dirty="0"/>
              <a:t>Click                         the Microsoft Office folder. </a:t>
            </a:r>
          </a:p>
          <a:p>
            <a:endParaRPr lang="en-US" sz="2400" b="1" dirty="0"/>
          </a:p>
          <a:p>
            <a:r>
              <a:rPr lang="en-US" sz="2400" b="1" dirty="0"/>
              <a:t>Click                          Microsoft Office Word 2010.</a:t>
            </a:r>
          </a:p>
        </p:txBody>
      </p:sp>
      <p:sp>
        <p:nvSpPr>
          <p:cNvPr id="23553" name="Rectangle 13"/>
          <p:cNvSpPr>
            <a:spLocks noGrp="1" noChangeArrowheads="1"/>
          </p:cNvSpPr>
          <p:nvPr>
            <p:ph type="sldNum" sz="quarter" idx="10"/>
          </p:nvPr>
        </p:nvSpPr>
        <p:spPr>
          <a:xfrm>
            <a:off x="250825" y="6242050"/>
            <a:ext cx="587375" cy="488950"/>
          </a:xfrm>
          <a:noFill/>
        </p:spPr>
        <p:txBody>
          <a:bodyPr/>
          <a:lstStyle/>
          <a:p>
            <a:fld id="{528E6C53-A1D8-44F5-AC19-CCADA6C6CFA2}" type="slidenum">
              <a:rPr lang="en-US" smtClean="0"/>
              <a:pPr/>
              <a:t>3</a:t>
            </a:fld>
            <a:endParaRPr lang="en-US"/>
          </a:p>
        </p:txBody>
      </p:sp>
      <p:sp>
        <p:nvSpPr>
          <p:cNvPr id="23557" name="Slide Number Placeholder 3"/>
          <p:cNvSpPr txBox="1">
            <a:spLocks noGrp="1"/>
          </p:cNvSpPr>
          <p:nvPr/>
        </p:nvSpPr>
        <p:spPr bwMode="auto">
          <a:xfrm>
            <a:off x="1371600" y="6013637"/>
            <a:ext cx="587375" cy="488950"/>
          </a:xfrm>
          <a:prstGeom prst="rect">
            <a:avLst/>
          </a:prstGeom>
          <a:noFill/>
          <a:ln w="9525">
            <a:noFill/>
            <a:miter lim="800000"/>
            <a:headEnd/>
            <a:tailEnd/>
          </a:ln>
        </p:spPr>
        <p:txBody>
          <a:bodyPr anchor="b" anchorCtr="1"/>
          <a:lstStyle/>
          <a:p>
            <a:fld id="{3A344EB1-7539-4EC3-B65C-005E167CAC81}" type="slidenum">
              <a:rPr lang="en-US" sz="2600" b="1">
                <a:solidFill>
                  <a:schemeClr val="bg1"/>
                </a:solidFill>
              </a:rPr>
              <a:pPr/>
              <a:t>3</a:t>
            </a:fld>
            <a:endParaRPr lang="en-US" sz="2600" b="1" dirty="0">
              <a:solidFill>
                <a:schemeClr val="bg1"/>
              </a:solidFill>
            </a:endParaRPr>
          </a:p>
        </p:txBody>
      </p:sp>
      <p:sp>
        <p:nvSpPr>
          <p:cNvPr id="2" name="Right Arrow 1"/>
          <p:cNvSpPr/>
          <p:nvPr/>
        </p:nvSpPr>
        <p:spPr>
          <a:xfrm>
            <a:off x="1450975" y="2743200"/>
            <a:ext cx="1511808" cy="242316"/>
          </a:xfrm>
          <a:prstGeom prst="rightArrow">
            <a:avLst>
              <a:gd name="adj1" fmla="val 55494"/>
              <a:gd name="adj2"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solidFill>
                <a:srgbClr val="FF0000"/>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110" y="4492625"/>
            <a:ext cx="163353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0110" y="3654425"/>
            <a:ext cx="163353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975" y="1901825"/>
            <a:ext cx="1633537"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1"/>
          <p:cNvSpPr>
            <a:spLocks noGrp="1"/>
          </p:cNvSpPr>
          <p:nvPr>
            <p:ph type="title"/>
          </p:nvPr>
        </p:nvSpPr>
        <p:spPr>
          <a:xfrm>
            <a:off x="381000" y="152400"/>
            <a:ext cx="7620000" cy="1143000"/>
          </a:xfrm>
        </p:spPr>
        <p:txBody>
          <a:bodyPr/>
          <a:lstStyle/>
          <a:p>
            <a:pPr marL="571500" indent="-571500" eaLnBrk="1" hangingPunct="1">
              <a:buFont typeface="Wingdings" pitchFamily="2" charset="2"/>
              <a:buChar char="Ø"/>
            </a:pPr>
            <a:r>
              <a:rPr lang="en-US" sz="3600" b="1" dirty="0">
                <a:solidFill>
                  <a:srgbClr val="FF0000"/>
                </a:solidFill>
              </a:rPr>
              <a:t>Starting Word       (continued)</a:t>
            </a:r>
          </a:p>
        </p:txBody>
      </p:sp>
      <p:sp>
        <p:nvSpPr>
          <p:cNvPr id="23553" name="Rectangle 13"/>
          <p:cNvSpPr>
            <a:spLocks noGrp="1" noChangeArrowheads="1"/>
          </p:cNvSpPr>
          <p:nvPr>
            <p:ph type="sldNum" sz="quarter" idx="10"/>
          </p:nvPr>
        </p:nvSpPr>
        <p:spPr>
          <a:xfrm>
            <a:off x="174625" y="6369050"/>
            <a:ext cx="587375" cy="488950"/>
          </a:xfrm>
          <a:noFill/>
        </p:spPr>
        <p:txBody>
          <a:bodyPr/>
          <a:lstStyle/>
          <a:p>
            <a:fld id="{528E6C53-A1D8-44F5-AC19-CCADA6C6CFA2}" type="slidenum">
              <a:rPr lang="en-US" smtClean="0"/>
              <a:pPr/>
              <a:t>4</a:t>
            </a:fld>
            <a:endParaRPr lang="en-US"/>
          </a:p>
        </p:txBody>
      </p:sp>
      <p:sp>
        <p:nvSpPr>
          <p:cNvPr id="9" name="Rectangle 7"/>
          <p:cNvSpPr txBox="1">
            <a:spLocks noChangeArrowheads="1"/>
          </p:cNvSpPr>
          <p:nvPr/>
        </p:nvSpPr>
        <p:spPr bwMode="auto">
          <a:xfrm>
            <a:off x="152400" y="1371600"/>
            <a:ext cx="7693025"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chemeClr val="tx1"/>
              </a:buClr>
              <a:buSzPct val="75000"/>
              <a:buFont typeface="Wingdings" pitchFamily="2" charset="2"/>
              <a:buChar char="l"/>
              <a:tabLst/>
              <a:defRPr/>
            </a:pPr>
            <a:r>
              <a:rPr kumimoji="0" lang="en-US" sz="2400" b="1" i="0" u="none" strike="noStrike" kern="0" cap="none" spc="0" normalizeH="0" baseline="0" noProof="0" dirty="0">
                <a:ln>
                  <a:noFill/>
                </a:ln>
                <a:solidFill>
                  <a:schemeClr val="tx1"/>
                </a:solidFill>
                <a:effectLst/>
                <a:uLnTx/>
                <a:uFillTx/>
                <a:latin typeface="+mn-lt"/>
              </a:rPr>
              <a:t>Opening</a:t>
            </a:r>
            <a:r>
              <a:rPr lang="en-US" sz="2400" b="1" kern="0" dirty="0">
                <a:latin typeface="+mn-lt"/>
              </a:rPr>
              <a:t> </a:t>
            </a:r>
            <a:r>
              <a:rPr kumimoji="0" lang="en-US" sz="2400" b="1" i="0" u="none" strike="noStrike" kern="0" cap="none" spc="0" normalizeH="0" noProof="0" dirty="0">
                <a:ln>
                  <a:noFill/>
                </a:ln>
                <a:solidFill>
                  <a:schemeClr val="tx1"/>
                </a:solidFill>
                <a:effectLst/>
                <a:uLnTx/>
                <a:uFillTx/>
                <a:latin typeface="+mn-lt"/>
              </a:rPr>
              <a:t>screen in Word</a:t>
            </a:r>
            <a:endParaRPr kumimoji="0" lang="en-US" sz="2400" b="1" i="0" u="none" strike="noStrike" kern="0" cap="none" spc="0" normalizeH="0" baseline="0" noProof="0" dirty="0">
              <a:ln>
                <a:noFill/>
              </a:ln>
              <a:solidFill>
                <a:schemeClr val="tx1"/>
              </a:solidFill>
              <a:effectLst/>
              <a:uLnTx/>
              <a:uFillTx/>
              <a:latin typeface="+mn-lt"/>
            </a:endParaRPr>
          </a:p>
        </p:txBody>
      </p:sp>
      <p:pic>
        <p:nvPicPr>
          <p:cNvPr id="1026" name="Picture 2"/>
          <p:cNvPicPr>
            <a:picLocks noChangeAspect="1" noChangeArrowheads="1"/>
          </p:cNvPicPr>
          <p:nvPr/>
        </p:nvPicPr>
        <p:blipFill>
          <a:blip r:embed="rId2"/>
          <a:srcRect/>
          <a:stretch>
            <a:fillRect/>
          </a:stretch>
        </p:blipFill>
        <p:spPr bwMode="auto">
          <a:xfrm>
            <a:off x="291936" y="2066619"/>
            <a:ext cx="7785264" cy="4257981"/>
          </a:xfrm>
          <a:prstGeom prst="rect">
            <a:avLst/>
          </a:prstGeom>
          <a:noFill/>
          <a:ln w="9525">
            <a:noFill/>
            <a:miter lim="800000"/>
            <a:headEnd/>
            <a:tailEnd/>
          </a:ln>
          <a:effec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cstate="print"/>
          <a:stretch>
            <a:fillRect/>
          </a:stretch>
        </p:blipFill>
        <p:spPr bwMode="auto">
          <a:xfrm>
            <a:off x="68415" y="1126565"/>
            <a:ext cx="8161185" cy="5274235"/>
          </a:xfrm>
          <a:prstGeom prst="rect">
            <a:avLst/>
          </a:prstGeom>
          <a:noFill/>
          <a:ln w="9525">
            <a:noFill/>
            <a:miter lim="800000"/>
            <a:headEnd/>
            <a:tailEnd/>
          </a:ln>
        </p:spPr>
      </p:pic>
      <p:sp>
        <p:nvSpPr>
          <p:cNvPr id="25601" name="Rectangle 13"/>
          <p:cNvSpPr>
            <a:spLocks noGrp="1" noChangeArrowheads="1"/>
          </p:cNvSpPr>
          <p:nvPr>
            <p:ph type="sldNum" sz="quarter" idx="10"/>
          </p:nvPr>
        </p:nvSpPr>
        <p:spPr>
          <a:xfrm>
            <a:off x="174625" y="6369050"/>
            <a:ext cx="587375" cy="488950"/>
          </a:xfrm>
          <a:noFill/>
        </p:spPr>
        <p:txBody>
          <a:bodyPr/>
          <a:lstStyle/>
          <a:p>
            <a:fld id="{4D059463-CAB4-412C-9C0A-E6BEBD24D357}" type="slidenum">
              <a:rPr lang="en-US" smtClean="0"/>
              <a:pPr/>
              <a:t>5</a:t>
            </a:fld>
            <a:endParaRPr lang="en-US" dirty="0"/>
          </a:p>
        </p:txBody>
      </p:sp>
      <p:sp>
        <p:nvSpPr>
          <p:cNvPr id="9" name="Rectangle 7"/>
          <p:cNvSpPr txBox="1">
            <a:spLocks noChangeArrowheads="1"/>
          </p:cNvSpPr>
          <p:nvPr/>
        </p:nvSpPr>
        <p:spPr bwMode="auto">
          <a:xfrm>
            <a:off x="228600" y="304800"/>
            <a:ext cx="78486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
                <a:schemeClr val="tx1"/>
              </a:buClr>
              <a:buSzPct val="75000"/>
              <a:buFont typeface="Wingdings" pitchFamily="2" charset="2"/>
              <a:buChar char="l"/>
            </a:pPr>
            <a:r>
              <a:rPr lang="en-US" sz="3200" b="1" dirty="0">
                <a:solidFill>
                  <a:srgbClr val="FF0000"/>
                </a:solidFill>
                <a:latin typeface="+mn-lt"/>
              </a:rPr>
              <a:t>Understanding the Word program window</a:t>
            </a:r>
            <a:endParaRPr kumimoji="0" lang="en-US" sz="3200" b="1" i="0" u="none" strike="noStrike" kern="0" cap="none" spc="0" normalizeH="0" baseline="0" noProof="0" dirty="0">
              <a:ln>
                <a:noFill/>
              </a:ln>
              <a:solidFill>
                <a:srgbClr val="FF0000"/>
              </a:solidFill>
              <a:effectLst/>
              <a:uLnTx/>
              <a:uFillTx/>
              <a:latin typeface="+mn-lt"/>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tretch>
            <a:fillRect/>
          </a:stretch>
        </p:blipFill>
        <p:spPr bwMode="auto">
          <a:xfrm>
            <a:off x="278441" y="1037096"/>
            <a:ext cx="7722559" cy="5135104"/>
          </a:xfrm>
          <a:prstGeom prst="rect">
            <a:avLst/>
          </a:prstGeom>
          <a:noFill/>
          <a:ln w="9525">
            <a:noFill/>
            <a:miter lim="800000"/>
            <a:headEnd/>
            <a:tailEnd/>
          </a:ln>
        </p:spPr>
      </p:pic>
      <p:sp>
        <p:nvSpPr>
          <p:cNvPr id="26625" name="Rectangle 13"/>
          <p:cNvSpPr>
            <a:spLocks noGrp="1" noChangeArrowheads="1"/>
          </p:cNvSpPr>
          <p:nvPr>
            <p:ph type="sldNum" sz="quarter" idx="10"/>
          </p:nvPr>
        </p:nvSpPr>
        <p:spPr>
          <a:xfrm>
            <a:off x="250825" y="6292850"/>
            <a:ext cx="587375" cy="488950"/>
          </a:xfrm>
          <a:noFill/>
        </p:spPr>
        <p:txBody>
          <a:bodyPr/>
          <a:lstStyle/>
          <a:p>
            <a:fld id="{F8F67493-0AD7-4776-8E7E-76C0457FEE1F}" type="slidenum">
              <a:rPr lang="en-US" smtClean="0"/>
              <a:pPr/>
              <a:t>6</a:t>
            </a:fld>
            <a:endParaRPr lang="en-US" dirty="0"/>
          </a:p>
        </p:txBody>
      </p:sp>
      <p:sp>
        <p:nvSpPr>
          <p:cNvPr id="10" name="Rectangle 7"/>
          <p:cNvSpPr txBox="1">
            <a:spLocks noChangeArrowheads="1"/>
          </p:cNvSpPr>
          <p:nvPr/>
        </p:nvSpPr>
        <p:spPr bwMode="auto">
          <a:xfrm>
            <a:off x="228600" y="228600"/>
            <a:ext cx="7693025"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Clr>
                <a:schemeClr val="tx1"/>
              </a:buClr>
              <a:buSzPct val="75000"/>
              <a:buFont typeface="Wingdings" pitchFamily="2" charset="2"/>
              <a:buChar char="l"/>
            </a:pPr>
            <a:r>
              <a:rPr lang="en-US" sz="3600" b="1" dirty="0">
                <a:solidFill>
                  <a:srgbClr val="FF0000"/>
                </a:solidFill>
                <a:latin typeface="+mn-lt"/>
              </a:rPr>
              <a:t>Document   views</a:t>
            </a:r>
            <a:endParaRPr kumimoji="0" lang="en-US" sz="3600" b="1" i="0" u="none" strike="noStrike" kern="0" cap="none" spc="0" normalizeH="0" baseline="0" noProof="0" dirty="0">
              <a:ln>
                <a:noFill/>
              </a:ln>
              <a:solidFill>
                <a:srgbClr val="FF0000"/>
              </a:solidFill>
              <a:effectLst/>
              <a:uLnTx/>
              <a:uFillTx/>
              <a:latin typeface="+mn-lt"/>
            </a:endParaRPr>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a:spLocks/>
          </p:cNvSpPr>
          <p:nvPr/>
        </p:nvSpPr>
        <p:spPr>
          <a:xfrm>
            <a:off x="381000" y="228600"/>
            <a:ext cx="6324600" cy="5334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800" kern="1200">
                <a:solidFill>
                  <a:schemeClr val="accent6">
                    <a:lumMod val="75000"/>
                  </a:schemeClr>
                </a:solidFill>
                <a:latin typeface="Segoe UI" pitchFamily="34" charset="0"/>
                <a:ea typeface="Segoe UI" pitchFamily="34" charset="0"/>
                <a:cs typeface="Segoe UI" pitchFamily="34" charset="0"/>
              </a:defRPr>
            </a:lvl1pPr>
            <a:lvl2pPr marL="457200" indent="0" algn="l" defTabSz="914400" rtl="0" eaLnBrk="1" latinLnBrk="0" hangingPunct="1">
              <a:spcBef>
                <a:spcPct val="20000"/>
              </a:spcBef>
              <a:buFont typeface="Arial" pitchFamily="34" charset="0"/>
              <a:buNone/>
              <a:defRPr sz="1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8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71500" marR="0" lvl="0" indent="-571500" algn="l" defTabSz="914400" rtl="0" eaLnBrk="1" fontAlgn="auto" latinLnBrk="0" hangingPunct="1">
              <a:lnSpc>
                <a:spcPct val="100000"/>
              </a:lnSpc>
              <a:spcBef>
                <a:spcPct val="20000"/>
              </a:spcBef>
              <a:spcAft>
                <a:spcPts val="0"/>
              </a:spcAft>
              <a:buClrTx/>
              <a:buSzTx/>
              <a:buFont typeface="Wingdings" pitchFamily="2" charset="2"/>
              <a:buChar char="Ø"/>
              <a:tabLst/>
              <a:defRPr/>
            </a:pPr>
            <a:r>
              <a:rPr kumimoji="0" lang="en-US" sz="3600" b="1" i="0" u="none" strike="noStrike" kern="1200" cap="none" spc="0" normalizeH="0" baseline="0" noProof="0" dirty="0">
                <a:ln>
                  <a:noFill/>
                </a:ln>
                <a:solidFill>
                  <a:srgbClr val="FF0000"/>
                </a:solidFill>
                <a:effectLst/>
                <a:uLnTx/>
                <a:uFillTx/>
                <a:latin typeface="+mn-lt"/>
                <a:cs typeface="Segoe UI" pitchFamily="34" charset="0"/>
              </a:rPr>
              <a:t>A new, blank document</a:t>
            </a:r>
          </a:p>
        </p:txBody>
      </p:sp>
      <p:pic>
        <p:nvPicPr>
          <p:cNvPr id="5" name="Content Placeholder 1" title="Word document and ribbo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1219200"/>
            <a:ext cx="5181600" cy="3886200"/>
          </a:xfrm>
        </p:spPr>
      </p:pic>
      <p:sp>
        <p:nvSpPr>
          <p:cNvPr id="6" name="Text Placeholder 9"/>
          <p:cNvSpPr txBox="1">
            <a:spLocks/>
          </p:cNvSpPr>
          <p:nvPr/>
        </p:nvSpPr>
        <p:spPr>
          <a:xfrm>
            <a:off x="5257800" y="990600"/>
            <a:ext cx="2895600" cy="914400"/>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6"/>
              </a:buClr>
              <a:buFont typeface="Arial" pitchFamily="34" charset="0"/>
              <a:buNone/>
              <a:defRPr sz="18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79646"/>
              </a:buClr>
              <a:buSzTx/>
              <a:buFont typeface="Arial" pitchFamily="34" charset="0"/>
              <a:buNone/>
              <a:tabLst/>
              <a:defRPr/>
            </a:pPr>
            <a:r>
              <a:rPr kumimoji="0" lang="en-US" sz="2000" b="1" i="0" u="none" strike="noStrike" kern="1200" cap="none" spc="0" normalizeH="0" baseline="0" noProof="0" dirty="0">
                <a:ln>
                  <a:noFill/>
                </a:ln>
                <a:solidFill>
                  <a:sysClr val="windowText" lastClr="000000"/>
                </a:solidFill>
                <a:effectLst/>
                <a:uLnTx/>
                <a:uFillTx/>
                <a:latin typeface="+mn-lt"/>
                <a:cs typeface="Segoe UI" pitchFamily="34" charset="0"/>
              </a:rPr>
              <a:t>When you open Word, you see two things, or main parts:</a:t>
            </a:r>
          </a:p>
        </p:txBody>
      </p:sp>
      <p:sp>
        <p:nvSpPr>
          <p:cNvPr id="7" name="Text Placeholder 10"/>
          <p:cNvSpPr txBox="1">
            <a:spLocks/>
          </p:cNvSpPr>
          <p:nvPr/>
        </p:nvSpPr>
        <p:spPr>
          <a:xfrm>
            <a:off x="5334000" y="1981200"/>
            <a:ext cx="2819400" cy="4419600"/>
          </a:xfrm>
          <a:prstGeom prst="rect">
            <a:avLst/>
          </a:prstGeom>
        </p:spPr>
        <p:txBody>
          <a:bodyPr vert="horz" lIns="91440" tIns="45720" rIns="91440" bIns="45720" rtlCol="0">
            <a:noAutofit/>
          </a:bodyPr>
          <a:lstStyle>
            <a:lvl1pPr marL="228600" indent="0" algn="l" defTabSz="914400" rtl="0" eaLnBrk="1" latinLnBrk="0" hangingPunct="1">
              <a:spcBef>
                <a:spcPct val="20000"/>
              </a:spcBef>
              <a:spcAft>
                <a:spcPts val="300"/>
              </a:spcAft>
              <a:buClr>
                <a:schemeClr val="accent6"/>
              </a:buClr>
              <a:buFont typeface="Arial" pitchFamily="34" charset="0"/>
              <a:buNone/>
              <a:defRPr sz="1600" kern="1200">
                <a:solidFill>
                  <a:schemeClr val="tx1"/>
                </a:solidFill>
                <a:latin typeface="Segoe UI" pitchFamily="34" charset="0"/>
                <a:ea typeface="Segoe UI" pitchFamily="34" charset="0"/>
                <a:cs typeface="Segoe UI" pitchFamily="34" charset="0"/>
              </a:defRPr>
            </a:lvl1pPr>
            <a:lvl2pPr marL="457200" indent="0" algn="l" defTabSz="914400" rtl="0" eaLnBrk="1" latinLnBrk="0" hangingPunct="1">
              <a:spcBef>
                <a:spcPct val="20000"/>
              </a:spcBef>
              <a:buClr>
                <a:schemeClr val="accent6"/>
              </a:buClr>
              <a:buFont typeface="Arial" pitchFamily="34" charset="0"/>
              <a:buNone/>
              <a:defRPr sz="1600" kern="1200">
                <a:solidFill>
                  <a:schemeClr val="tx1"/>
                </a:solidFill>
                <a:latin typeface="+mn-lt"/>
                <a:ea typeface="+mn-ea"/>
                <a:cs typeface="+mn-cs"/>
              </a:defRPr>
            </a:lvl2pPr>
            <a:lvl3pPr marL="914400" indent="0" algn="l" defTabSz="914400" rtl="0" eaLnBrk="1" latinLnBrk="0" hangingPunct="1">
              <a:spcBef>
                <a:spcPct val="20000"/>
              </a:spcBef>
              <a:buClr>
                <a:schemeClr val="accent6"/>
              </a:buClr>
              <a:buFont typeface="Arial" pitchFamily="34" charset="0"/>
              <a:buNone/>
              <a:defRPr sz="1600" kern="1200">
                <a:solidFill>
                  <a:schemeClr val="tx1"/>
                </a:solidFill>
                <a:latin typeface="+mn-lt"/>
                <a:ea typeface="+mn-ea"/>
                <a:cs typeface="+mn-cs"/>
              </a:defRPr>
            </a:lvl3pPr>
            <a:lvl4pPr marL="1371600" indent="0" algn="l" defTabSz="914400" rtl="0" eaLnBrk="1" latinLnBrk="0" hangingPunct="1">
              <a:spcBef>
                <a:spcPct val="20000"/>
              </a:spcBef>
              <a:buClr>
                <a:schemeClr val="accent6"/>
              </a:buClr>
              <a:buFont typeface="Arial" pitchFamily="34" charset="0"/>
              <a:buNone/>
              <a:defRPr sz="1600" kern="1200">
                <a:solidFill>
                  <a:schemeClr val="tx1"/>
                </a:solidFill>
                <a:latin typeface="+mn-lt"/>
                <a:ea typeface="+mn-ea"/>
                <a:cs typeface="+mn-cs"/>
              </a:defRPr>
            </a:lvl4pPr>
            <a:lvl5pPr marL="1828800" indent="0" algn="l" defTabSz="914400" rtl="0" eaLnBrk="1" latinLnBrk="0" hangingPunct="1">
              <a:spcBef>
                <a:spcPct val="20000"/>
              </a:spcBef>
              <a:buClr>
                <a:schemeClr val="accent6"/>
              </a:buClr>
              <a:buFont typeface="Arial" pitchFamily="34" charset="0"/>
              <a:buNone/>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marR="0" lvl="0" indent="0" algn="l" defTabSz="914400" rtl="0" eaLnBrk="1" fontAlgn="auto" latinLnBrk="0" hangingPunct="1">
              <a:lnSpc>
                <a:spcPct val="100000"/>
              </a:lnSpc>
              <a:spcBef>
                <a:spcPct val="20000"/>
              </a:spcBef>
              <a:spcAft>
                <a:spcPts val="300"/>
              </a:spcAft>
              <a:buClr>
                <a:srgbClr val="F79646"/>
              </a:buClr>
              <a:buSzTx/>
              <a:buFont typeface="Arial" pitchFamily="34" charset="0"/>
              <a:buNone/>
              <a:tabLst/>
              <a:defRPr/>
            </a:pPr>
            <a:r>
              <a:rPr kumimoji="0" lang="en-US" sz="2000" b="0" i="0" u="none" strike="noStrike" kern="1200" cap="none" spc="0" normalizeH="0" baseline="0" noProof="0" dirty="0">
                <a:ln>
                  <a:noFill/>
                </a:ln>
                <a:solidFill>
                  <a:sysClr val="windowText" lastClr="000000"/>
                </a:solidFill>
                <a:effectLst/>
                <a:uLnTx/>
                <a:uFillTx/>
                <a:latin typeface="+mn-lt"/>
                <a:cs typeface="Segoe UI" pitchFamily="34" charset="0"/>
              </a:rPr>
              <a:t>The </a:t>
            </a:r>
            <a:r>
              <a:rPr kumimoji="0" lang="en-US" sz="2000" b="1" i="0" u="none" strike="noStrike" kern="1200" cap="none" spc="0" normalizeH="0" baseline="0" noProof="0" dirty="0">
                <a:ln>
                  <a:noFill/>
                </a:ln>
                <a:solidFill>
                  <a:sysClr val="windowText" lastClr="000000"/>
                </a:solidFill>
                <a:effectLst/>
                <a:uLnTx/>
                <a:uFillTx/>
                <a:latin typeface="+mn-lt"/>
                <a:cs typeface="Segoe UI" pitchFamily="34" charset="0"/>
              </a:rPr>
              <a:t>ribbon</a:t>
            </a:r>
            <a:r>
              <a:rPr kumimoji="0" lang="en-US" sz="2000" b="0" i="0" u="none" strike="noStrike" kern="1200" cap="none" spc="0" normalizeH="0" baseline="0" noProof="0" dirty="0">
                <a:ln>
                  <a:noFill/>
                </a:ln>
                <a:solidFill>
                  <a:sysClr val="windowText" lastClr="000000"/>
                </a:solidFill>
                <a:effectLst/>
                <a:uLnTx/>
                <a:uFillTx/>
                <a:latin typeface="+mn-lt"/>
                <a:cs typeface="Segoe UI" pitchFamily="34" charset="0"/>
              </a:rPr>
              <a:t>, which sits above the document, and includes a set of buttons and commands that you use to do things in and with your document (like print it). </a:t>
            </a:r>
          </a:p>
          <a:p>
            <a:pPr marL="228600" marR="0" lvl="0" indent="0" algn="l" defTabSz="914400" rtl="0" eaLnBrk="1" fontAlgn="auto" latinLnBrk="0" hangingPunct="1">
              <a:lnSpc>
                <a:spcPct val="100000"/>
              </a:lnSpc>
              <a:spcBef>
                <a:spcPct val="20000"/>
              </a:spcBef>
              <a:spcAft>
                <a:spcPts val="300"/>
              </a:spcAft>
              <a:buClr>
                <a:srgbClr val="F79646"/>
              </a:buClr>
              <a:buSzTx/>
              <a:buFont typeface="Arial" pitchFamily="34" charset="0"/>
              <a:buNone/>
              <a:tabLst/>
              <a:defRPr/>
            </a:pPr>
            <a:r>
              <a:rPr kumimoji="0" lang="en-US" sz="2000" b="0" i="0" u="none" strike="noStrike" kern="1200" cap="none" spc="0" normalizeH="0" baseline="0" noProof="0" dirty="0">
                <a:ln>
                  <a:noFill/>
                </a:ln>
                <a:solidFill>
                  <a:sysClr val="windowText" lastClr="000000"/>
                </a:solidFill>
                <a:effectLst/>
                <a:uLnTx/>
                <a:uFillTx/>
                <a:latin typeface="+mn-lt"/>
                <a:cs typeface="Segoe UI" pitchFamily="34" charset="0"/>
              </a:rPr>
              <a:t>A </a:t>
            </a:r>
            <a:r>
              <a:rPr kumimoji="0" lang="en-US" sz="2000" b="1" i="0" u="none" strike="noStrike" kern="1200" cap="none" spc="0" normalizeH="0" baseline="0" noProof="0" dirty="0">
                <a:ln>
                  <a:noFill/>
                </a:ln>
                <a:solidFill>
                  <a:sysClr val="windowText" lastClr="000000"/>
                </a:solidFill>
                <a:effectLst/>
                <a:uLnTx/>
                <a:uFillTx/>
                <a:latin typeface="+mn-lt"/>
                <a:cs typeface="Segoe UI" pitchFamily="34" charset="0"/>
              </a:rPr>
              <a:t>blank document</a:t>
            </a:r>
            <a:r>
              <a:rPr kumimoji="0" lang="en-US" sz="2000" b="0" i="0" u="none" strike="noStrike" kern="1200" cap="none" spc="0" normalizeH="0" baseline="0" noProof="0" dirty="0">
                <a:ln>
                  <a:noFill/>
                </a:ln>
                <a:solidFill>
                  <a:sysClr val="windowText" lastClr="000000"/>
                </a:solidFill>
                <a:effectLst/>
                <a:uLnTx/>
                <a:uFillTx/>
                <a:latin typeface="+mn-lt"/>
                <a:cs typeface="Segoe UI" pitchFamily="34" charset="0"/>
              </a:rPr>
              <a:t>, which looks like a white sheet of paper and takes up most of the window.</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209800"/>
            <a:ext cx="345989"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13"/>
          <p:cNvSpPr>
            <a:spLocks noGrp="1" noChangeArrowheads="1"/>
          </p:cNvSpPr>
          <p:nvPr>
            <p:ph type="sldNum" sz="quarter" idx="10"/>
          </p:nvPr>
        </p:nvSpPr>
        <p:spPr>
          <a:xfrm>
            <a:off x="228600" y="6172200"/>
            <a:ext cx="587375" cy="488950"/>
          </a:xfrm>
          <a:noFill/>
        </p:spPr>
        <p:txBody>
          <a:bodyPr/>
          <a:lstStyle/>
          <a:p>
            <a:fld id="{1B1678BC-25CF-4AD5-8973-E719FFD8732E}" type="slidenum">
              <a:rPr lang="en-US" smtClean="0"/>
              <a:pPr/>
              <a:t>7</a:t>
            </a:fld>
            <a:endParaRPr lang="en-US" dirty="0"/>
          </a:p>
        </p:txBody>
      </p:sp>
    </p:spTree>
    <p:extLst>
      <p:ext uri="{BB962C8B-B14F-4D97-AF65-F5344CB8AC3E}">
        <p14:creationId xmlns:p14="http://schemas.microsoft.com/office/powerpoint/2010/main" val="191837034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152400"/>
            <a:ext cx="5715000" cy="609600"/>
          </a:xfrm>
          <a:prstGeom prst="rect">
            <a:avLst/>
          </a:prstGeom>
        </p:spPr>
        <p:txBody>
          <a:bodyPr/>
          <a:lstStyle/>
          <a:p>
            <a:pPr marL="571500" marR="0" lvl="0" indent="-571500" defTabSz="914400" eaLnBrk="1" fontAlgn="auto" latinLnBrk="0" hangingPunct="1">
              <a:lnSpc>
                <a:spcPct val="100000"/>
              </a:lnSpc>
              <a:spcBef>
                <a:spcPts val="0"/>
              </a:spcBef>
              <a:spcAft>
                <a:spcPts val="0"/>
              </a:spcAft>
              <a:buClrTx/>
              <a:buSzTx/>
              <a:buFont typeface="Wingdings" pitchFamily="2" charset="2"/>
              <a:buChar char="Ø"/>
              <a:tabLst/>
              <a:defRPr/>
            </a:pPr>
            <a:r>
              <a:rPr kumimoji="0" lang="en-US" sz="3600" b="1" i="0" u="none" strike="noStrike" kern="0" cap="none" spc="0" normalizeH="0" baseline="0" noProof="0" dirty="0">
                <a:ln>
                  <a:noFill/>
                </a:ln>
                <a:solidFill>
                  <a:srgbClr val="FF0000"/>
                </a:solidFill>
                <a:effectLst/>
                <a:uLnTx/>
                <a:uFillTx/>
              </a:rPr>
              <a:t>Just  start  typing</a:t>
            </a:r>
          </a:p>
        </p:txBody>
      </p:sp>
      <p:sp>
        <p:nvSpPr>
          <p:cNvPr id="5" name="Text Placeholder 4"/>
          <p:cNvSpPr txBox="1">
            <a:spLocks/>
          </p:cNvSpPr>
          <p:nvPr/>
        </p:nvSpPr>
        <p:spPr>
          <a:xfrm>
            <a:off x="152400" y="914400"/>
            <a:ext cx="8001000" cy="533400"/>
          </a:xfrm>
          <a:prstGeom prst="rect">
            <a:avLst/>
          </a:prstGeom>
        </p:spPr>
        <p:txBody>
          <a:bodyPr vert="horz" lIns="91440" tIns="45720" rIns="91440" bIns="45720" rtlCol="0">
            <a:noAutofit/>
          </a:bodyPr>
          <a:lstStyle>
            <a:lvl1pPr marL="0" indent="0" algn="l" defTabSz="914400" rtl="0" eaLnBrk="1" latinLnBrk="0" hangingPunct="1">
              <a:spcBef>
                <a:spcPct val="20000"/>
              </a:spcBef>
              <a:buFont typeface="Arial" pitchFamily="34" charset="0"/>
              <a:buNone/>
              <a:defRPr sz="1800" kern="1200">
                <a:solidFill>
                  <a:schemeClr val="accent6">
                    <a:lumMod val="75000"/>
                  </a:schemeClr>
                </a:solidFill>
                <a:latin typeface="Segoe UI" pitchFamily="34" charset="0"/>
                <a:ea typeface="Segoe UI" pitchFamily="34" charset="0"/>
                <a:cs typeface="Segoe UI" pitchFamily="34" charset="0"/>
              </a:defRPr>
            </a:lvl1pPr>
            <a:lvl2pPr marL="457200" indent="0" algn="l" defTabSz="914400" rtl="0" eaLnBrk="1" latinLnBrk="0" hangingPunct="1">
              <a:spcBef>
                <a:spcPct val="20000"/>
              </a:spcBef>
              <a:buFont typeface="Arial" pitchFamily="34" charset="0"/>
              <a:buNone/>
              <a:defRPr sz="18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8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a:ln>
                  <a:noFill/>
                </a:ln>
                <a:solidFill>
                  <a:schemeClr val="tx1"/>
                </a:solidFill>
                <a:effectLst/>
                <a:uLnTx/>
                <a:uFillTx/>
                <a:latin typeface="+mn-lt"/>
                <a:cs typeface="Segoe UI" pitchFamily="34" charset="0"/>
              </a:rPr>
              <a:t>The cursor – a blinking vertical line in the upper-left corner of the page</a:t>
            </a:r>
          </a:p>
        </p:txBody>
      </p:sp>
      <p:pic>
        <p:nvPicPr>
          <p:cNvPr id="6" name="Content Placeholder 6" title="Word document showing home tab and curso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867226"/>
            <a:ext cx="5401056" cy="4321256"/>
          </a:xfrm>
        </p:spPr>
      </p:pic>
      <p:sp>
        <p:nvSpPr>
          <p:cNvPr id="7" name="Text Placeholder 5"/>
          <p:cNvSpPr txBox="1">
            <a:spLocks/>
          </p:cNvSpPr>
          <p:nvPr/>
        </p:nvSpPr>
        <p:spPr>
          <a:xfrm>
            <a:off x="5638800" y="1806656"/>
            <a:ext cx="2514600" cy="2019626"/>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Clr>
                <a:schemeClr val="accent6"/>
              </a:buClr>
              <a:buFont typeface="Arial" pitchFamily="34" charset="0"/>
              <a:buNone/>
              <a:defRPr sz="18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79646"/>
              </a:buClr>
              <a:buSzTx/>
              <a:buFont typeface="Arial" pitchFamily="34" charset="0"/>
              <a:buNone/>
              <a:tabLst/>
              <a:defRPr/>
            </a:pPr>
            <a:r>
              <a:rPr kumimoji="0" lang="en-US" sz="2000" b="1" i="0" u="none" strike="noStrike" kern="1200" cap="none" spc="0" normalizeH="0" baseline="0" noProof="0" dirty="0">
                <a:ln>
                  <a:noFill/>
                </a:ln>
                <a:effectLst/>
                <a:uLnTx/>
                <a:uFillTx/>
                <a:latin typeface="+mn-lt"/>
                <a:cs typeface="Segoe UI" pitchFamily="34" charset="0"/>
              </a:rPr>
              <a:t>In the document, look for the cursor, which tells you where the content you type will appear on the page. Word waits for you to start typing.</a:t>
            </a:r>
          </a:p>
        </p:txBody>
      </p:sp>
      <p:sp>
        <p:nvSpPr>
          <p:cNvPr id="8" name="Text Placeholder 5"/>
          <p:cNvSpPr txBox="1">
            <a:spLocks/>
          </p:cNvSpPr>
          <p:nvPr/>
        </p:nvSpPr>
        <p:spPr>
          <a:xfrm>
            <a:off x="5638800" y="3880338"/>
            <a:ext cx="2514600" cy="2308144"/>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6"/>
              </a:buClr>
              <a:buFont typeface="Arial" pitchFamily="34" charset="0"/>
              <a:buNone/>
              <a:defRPr sz="18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
                <a:srgbClr val="F79646"/>
              </a:buClr>
              <a:buSzTx/>
              <a:buFont typeface="Arial" pitchFamily="34" charset="0"/>
              <a:buNone/>
              <a:tabLst/>
              <a:defRPr/>
            </a:pPr>
            <a:r>
              <a:rPr kumimoji="0" lang="en-US" sz="2000" b="1" i="0" u="none" strike="noStrike" kern="1200" cap="none" spc="0" normalizeH="0" baseline="0" noProof="0" dirty="0">
                <a:ln>
                  <a:noFill/>
                </a:ln>
                <a:effectLst/>
                <a:uLnTx/>
                <a:uFillTx/>
                <a:latin typeface="+mn-lt"/>
                <a:cs typeface="Segoe UI" pitchFamily="34" charset="0"/>
              </a:rPr>
              <a:t>If you’d like to start typing further down the page instead of at the very top, press the ENTER key on your keyboard until the cursor is where you want to type.</a:t>
            </a:r>
          </a:p>
        </p:txBody>
      </p:sp>
      <p:sp>
        <p:nvSpPr>
          <p:cNvPr id="9" name="Rectangle 13"/>
          <p:cNvSpPr>
            <a:spLocks noGrp="1" noChangeArrowheads="1"/>
          </p:cNvSpPr>
          <p:nvPr>
            <p:ph type="sldNum" sz="quarter" idx="10"/>
          </p:nvPr>
        </p:nvSpPr>
        <p:spPr>
          <a:xfrm>
            <a:off x="228600" y="6292850"/>
            <a:ext cx="587375" cy="488950"/>
          </a:xfrm>
          <a:noFill/>
        </p:spPr>
        <p:txBody>
          <a:bodyPr/>
          <a:lstStyle/>
          <a:p>
            <a:fld id="{1B1678BC-25CF-4AD5-8973-E719FFD8732E}" type="slidenum">
              <a:rPr lang="en-US" smtClean="0"/>
              <a:pPr/>
              <a:t>8</a:t>
            </a:fld>
            <a:endParaRPr lang="en-US" dirty="0"/>
          </a:p>
        </p:txBody>
      </p:sp>
    </p:spTree>
    <p:extLst>
      <p:ext uri="{BB962C8B-B14F-4D97-AF65-F5344CB8AC3E}">
        <p14:creationId xmlns:p14="http://schemas.microsoft.com/office/powerpoint/2010/main" val="43302642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228600" y="152400"/>
            <a:ext cx="7772400" cy="2514600"/>
          </a:xfrm>
          <a:prstGeom prst="rect">
            <a:avLst/>
          </a:prstGeom>
        </p:spPr>
        <p:txBody>
          <a:bodyPr vert="horz" lIns="91440" tIns="45720" rIns="91440" bIns="45720" rtlCol="0">
            <a:normAutofit/>
          </a:bodyPr>
          <a:lstStyle>
            <a:lvl1pPr marL="0" indent="0" algn="l" defTabSz="914400" rtl="0" eaLnBrk="1" latinLnBrk="0" hangingPunct="1">
              <a:spcBef>
                <a:spcPct val="20000"/>
              </a:spcBef>
              <a:buClr>
                <a:schemeClr val="accent6"/>
              </a:buClr>
              <a:buFont typeface="Arial" pitchFamily="34" charset="0"/>
              <a:buNone/>
              <a:defRPr sz="18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ct val="20000"/>
              </a:spcBef>
              <a:spcAft>
                <a:spcPts val="0"/>
              </a:spcAft>
              <a:buClr>
                <a:srgbClr val="F79646"/>
              </a:buClr>
              <a:buSzTx/>
              <a:buFont typeface="Arial" pitchFamily="34" charset="0"/>
              <a:buNone/>
              <a:tabLst/>
              <a:defRPr/>
            </a:pPr>
            <a:r>
              <a:rPr kumimoji="0" lang="en-US" sz="2400" b="1" i="0" u="none" strike="noStrike" kern="1200" cap="none" spc="0" normalizeH="0" baseline="0" noProof="0" dirty="0">
                <a:ln>
                  <a:noFill/>
                </a:ln>
                <a:effectLst/>
                <a:uLnTx/>
                <a:uFillTx/>
                <a:latin typeface="+mn-lt"/>
                <a:cs typeface="Segoe UI" pitchFamily="34" charset="0"/>
              </a:rPr>
              <a:t>When you start typing, the text you type pushes the cursor to the right. If you get to the end of a line, just continue to type. The text and the insertion point will move on to the next line for you.</a:t>
            </a:r>
          </a:p>
        </p:txBody>
      </p:sp>
      <p:sp>
        <p:nvSpPr>
          <p:cNvPr id="5" name="Text Placeholder 5"/>
          <p:cNvSpPr txBox="1">
            <a:spLocks/>
          </p:cNvSpPr>
          <p:nvPr/>
        </p:nvSpPr>
        <p:spPr>
          <a:xfrm>
            <a:off x="228600" y="2362200"/>
            <a:ext cx="7924800" cy="4191000"/>
          </a:xfrm>
          <a:prstGeom prst="rect">
            <a:avLst/>
          </a:prstGeom>
        </p:spPr>
        <p:txBody>
          <a:bodyPr vert="horz" lIns="91440" tIns="45720" rIns="91440" bIns="45720" rtlCol="0">
            <a:noAutofit/>
          </a:bodyPr>
          <a:lstStyle>
            <a:lvl1pPr marL="0" indent="0" algn="l" defTabSz="914400" rtl="0" eaLnBrk="1" latinLnBrk="0" hangingPunct="1">
              <a:spcBef>
                <a:spcPct val="20000"/>
              </a:spcBef>
              <a:buClr>
                <a:schemeClr val="accent6"/>
              </a:buClr>
              <a:buFont typeface="Arial" pitchFamily="34" charset="0"/>
              <a:buNone/>
              <a:defRPr sz="1800" kern="1200">
                <a:solidFill>
                  <a:schemeClr val="tx1"/>
                </a:solidFill>
                <a:latin typeface="Segoe UI" pitchFamily="34" charset="0"/>
                <a:ea typeface="Segoe UI" pitchFamily="34" charset="0"/>
                <a:cs typeface="Segoe UI"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Segoe UI" pitchFamily="34" charset="0"/>
                <a:ea typeface="Segoe UI" pitchFamily="34" charset="0"/>
                <a:cs typeface="Segoe UI"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fontAlgn="auto">
              <a:lnSpc>
                <a:spcPct val="150000"/>
              </a:lnSpc>
              <a:spcAft>
                <a:spcPts val="0"/>
              </a:spcAft>
              <a:buClr>
                <a:srgbClr val="F79646"/>
              </a:buClr>
              <a:defRPr/>
            </a:pPr>
            <a:r>
              <a:rPr kumimoji="0" lang="en-US" sz="2400" b="1" i="0" u="none" strike="noStrike" kern="1200" cap="none" spc="0" normalizeH="0" baseline="0" noProof="0" dirty="0">
                <a:ln>
                  <a:noFill/>
                </a:ln>
                <a:effectLst/>
                <a:uLnTx/>
                <a:uFillTx/>
                <a:latin typeface="+mn-lt"/>
                <a:cs typeface="Segoe UI" pitchFamily="34" charset="0"/>
              </a:rPr>
              <a:t>Once you’ve finished typing your first paragraph, press the ENTER key to go to the next paragraph. If you want more space between the two paragraphs (or any two paragraphs), press ENTER again and then start typing your second paragraph.</a:t>
            </a:r>
            <a:r>
              <a:rPr lang="en-US" sz="2400" b="1" dirty="0">
                <a:solidFill>
                  <a:srgbClr val="2F2B20"/>
                </a:solidFill>
                <a:latin typeface="Calibri"/>
                <a:ea typeface="+mn-ea"/>
              </a:rPr>
              <a:t> If you make a mistake while typing, just press the BACKSPACE key to “erase” the incorrect characters or words.</a:t>
            </a:r>
          </a:p>
          <a:p>
            <a:pPr marL="0" marR="0" lvl="0" indent="0" algn="l" defTabSz="914400" rtl="0" eaLnBrk="1" fontAlgn="auto" latinLnBrk="0" hangingPunct="1">
              <a:lnSpc>
                <a:spcPct val="150000"/>
              </a:lnSpc>
              <a:spcBef>
                <a:spcPct val="20000"/>
              </a:spcBef>
              <a:spcAft>
                <a:spcPts val="0"/>
              </a:spcAft>
              <a:buClr>
                <a:srgbClr val="F79646"/>
              </a:buClr>
              <a:buSzTx/>
              <a:buFont typeface="Arial" pitchFamily="34" charset="0"/>
              <a:buNone/>
              <a:tabLst/>
              <a:defRPr/>
            </a:pPr>
            <a:endParaRPr kumimoji="0" lang="en-US" sz="2400" b="1" i="0" u="none" strike="noStrike" kern="1200" cap="none" spc="0" normalizeH="0" baseline="0" noProof="0" dirty="0">
              <a:ln>
                <a:noFill/>
              </a:ln>
              <a:effectLst/>
              <a:uLnTx/>
              <a:uFillTx/>
              <a:latin typeface="+mn-lt"/>
              <a:cs typeface="Segoe UI" pitchFamily="34" charset="0"/>
            </a:endParaRPr>
          </a:p>
        </p:txBody>
      </p:sp>
      <p:sp>
        <p:nvSpPr>
          <p:cNvPr id="6" name="Rectangle 13"/>
          <p:cNvSpPr>
            <a:spLocks noGrp="1" noChangeArrowheads="1"/>
          </p:cNvSpPr>
          <p:nvPr>
            <p:ph type="sldNum" sz="quarter" idx="10"/>
          </p:nvPr>
        </p:nvSpPr>
        <p:spPr>
          <a:xfrm>
            <a:off x="228600" y="6172200"/>
            <a:ext cx="587375" cy="488950"/>
          </a:xfrm>
          <a:noFill/>
        </p:spPr>
        <p:txBody>
          <a:bodyPr/>
          <a:lstStyle/>
          <a:p>
            <a:fld id="{1B1678BC-25CF-4AD5-8973-E719FFD8732E}" type="slidenum">
              <a:rPr lang="en-US" smtClean="0"/>
              <a:pPr/>
              <a:t>9</a:t>
            </a:fld>
            <a:endParaRPr lang="en-US" dirty="0"/>
          </a:p>
        </p:txBody>
      </p:sp>
    </p:spTree>
    <p:extLst>
      <p:ext uri="{BB962C8B-B14F-4D97-AF65-F5344CB8AC3E}">
        <p14:creationId xmlns:p14="http://schemas.microsoft.com/office/powerpoint/2010/main" val="2017826249"/>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6552</TotalTime>
  <Words>1309</Words>
  <Application>Microsoft Office PowerPoint</Application>
  <PresentationFormat>On-screen Show (4:3)</PresentationFormat>
  <Paragraphs>115</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Courier New</vt:lpstr>
      <vt:lpstr>Wingdings</vt:lpstr>
      <vt:lpstr>Adjacency</vt:lpstr>
      <vt:lpstr>Welcome To Microsoft Word 2010</vt:lpstr>
      <vt:lpstr>Introduction to Word Processing</vt:lpstr>
      <vt:lpstr>Starting   Word</vt:lpstr>
      <vt:lpstr>Starting Word       (continued)</vt:lpstr>
      <vt:lpstr>PowerPoint Presentation</vt:lpstr>
      <vt:lpstr>PowerPoint Presentation</vt:lpstr>
      <vt:lpstr>PowerPoint Presentation</vt:lpstr>
      <vt:lpstr>Just  start  typing</vt:lpstr>
      <vt:lpstr>PowerPoint Presentation</vt:lpstr>
      <vt:lpstr>Fix  spelling  and  grammar  mistakes</vt:lpstr>
      <vt:lpstr>PowerPoint Presentation</vt:lpstr>
      <vt:lpstr>PowerPoint Presentation</vt:lpstr>
      <vt:lpstr>Format  text</vt:lpstr>
      <vt:lpstr>PowerPoint Presentation</vt:lpstr>
      <vt:lpstr>Format  text  continue</vt:lpstr>
      <vt:lpstr>Change  margins</vt:lpstr>
      <vt:lpstr>Change  margins continued </vt:lpstr>
      <vt:lpstr>Change  margins continued </vt:lpstr>
      <vt:lpstr>Save,  print,  and  close your                    document</vt:lpstr>
      <vt:lpstr>Saving a Document</vt:lpstr>
      <vt:lpstr>Saving a Document (continued)</vt:lpstr>
      <vt:lpstr>Opening and  Existing  Document</vt:lpstr>
      <vt:lpstr>Previewing and Printing a Document</vt:lpstr>
      <vt:lpstr>Exiting  or  Word</vt:lpstr>
      <vt:lpstr>Thank You </vt:lpstr>
    </vt:vector>
  </TitlesOfParts>
  <Company>Course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Word Lesson 1 Microsoft Word Basics</dc:title>
  <dc:creator/>
  <cp:lastModifiedBy>ebo mo</cp:lastModifiedBy>
  <cp:revision>216</cp:revision>
  <dcterms:created xsi:type="dcterms:W3CDTF">2001-06-11T01:47:29Z</dcterms:created>
  <dcterms:modified xsi:type="dcterms:W3CDTF">2022-12-02T02:39:19Z</dcterms:modified>
</cp:coreProperties>
</file>