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2.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3.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698" r:id="rId6"/>
    <p:sldMasterId id="2147483723" r:id="rId7"/>
    <p:sldMasterId id="2147483735" r:id="rId8"/>
    <p:sldMasterId id="2147483747" r:id="rId9"/>
    <p:sldMasterId id="2147483759" r:id="rId10"/>
    <p:sldMasterId id="2147483771" r:id="rId11"/>
    <p:sldMasterId id="2147483783" r:id="rId12"/>
    <p:sldMasterId id="2147483831" r:id="rId13"/>
    <p:sldMasterId id="2147483867" r:id="rId14"/>
    <p:sldMasterId id="2147483879" r:id="rId15"/>
  </p:sldMasterIdLst>
  <p:notesMasterIdLst>
    <p:notesMasterId r:id="rId36"/>
  </p:notesMasterIdLst>
  <p:sldIdLst>
    <p:sldId id="267" r:id="rId16"/>
    <p:sldId id="271" r:id="rId17"/>
    <p:sldId id="268" r:id="rId18"/>
    <p:sldId id="269" r:id="rId19"/>
    <p:sldId id="273" r:id="rId20"/>
    <p:sldId id="274" r:id="rId21"/>
    <p:sldId id="270" r:id="rId22"/>
    <p:sldId id="259" r:id="rId23"/>
    <p:sldId id="275" r:id="rId24"/>
    <p:sldId id="276" r:id="rId25"/>
    <p:sldId id="277" r:id="rId26"/>
    <p:sldId id="282" r:id="rId27"/>
    <p:sldId id="285" r:id="rId28"/>
    <p:sldId id="278" r:id="rId29"/>
    <p:sldId id="260" r:id="rId30"/>
    <p:sldId id="264" r:id="rId31"/>
    <p:sldId id="286" r:id="rId32"/>
    <p:sldId id="287" r:id="rId33"/>
    <p:sldId id="288" r:id="rId34"/>
    <p:sldId id="291" r:id="rId35"/>
  </p:sldIdLst>
  <p:sldSz cx="18288000" cy="10287000"/>
  <p:notesSz cx="6858000" cy="9144000"/>
  <p:embeddedFontLst>
    <p:embeddedFont>
      <p:font typeface="Montserrat Classic" charset="0"/>
      <p:regular r:id="rId37"/>
    </p:embeddedFont>
    <p:embeddedFont>
      <p:font typeface="Calibri" pitchFamily="34" charset="0"/>
      <p:regular r:id="rId38"/>
      <p:bold r:id="rId39"/>
      <p:italic r:id="rId40"/>
      <p:boldItalic r:id="rId41"/>
    </p:embeddedFont>
    <p:embeddedFont>
      <p:font typeface="Franklin Gothic Book" pitchFamily="34" charset="0"/>
      <p:regular r:id="rId42"/>
      <p:italic r:id="rId43"/>
    </p:embeddedFont>
    <p:embeddedFont>
      <p:font typeface="Perpetua" pitchFamily="18" charset="0"/>
      <p:regular r:id="rId44"/>
      <p:bold r:id="rId45"/>
      <p:italic r:id="rId46"/>
      <p:boldItalic r:id="rId47"/>
    </p:embeddedFont>
    <p:embeddedFont>
      <p:font typeface="Times" pitchFamily="18" charset="0"/>
      <p:regular r:id="rId48"/>
      <p:bold r:id="rId49"/>
    </p:embeddedFont>
    <p:embeddedFont>
      <p:font typeface="Wingdings 2" pitchFamily="18" charset="2"/>
      <p:regular r:id="rId50"/>
    </p:embeddedFont>
    <p:embeddedFont>
      <p:font typeface="Tahoma" pitchFamily="34" charset="0"/>
      <p:regular r:id="rId51"/>
      <p:bold r:id="rId52"/>
    </p:embeddedFont>
    <p:embeddedFont>
      <p:font typeface="Verdana" pitchFamily="34" charset="0"/>
      <p:regular r:id="rId53"/>
      <p:bold r:id="rId54"/>
      <p:italic r:id="rId55"/>
      <p:boldItalic r:id="rId56"/>
    </p:embeddedFont>
  </p:embeddedFontLst>
  <p:defaultText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AADD"/>
    <a:srgbClr val="A0B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11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font" Target="fonts/font3.fntdata"/><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Master" Target="slideMasters/slideMaster8.xml"/><Relationship Id="rId51" Type="http://schemas.openxmlformats.org/officeDocument/2006/relationships/font" Target="fonts/font15.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EA9F7B9-74D7-46A2-8A7B-FF86329F828D}" type="datetimeFigureOut">
              <a:rPr lang="ar-IQ" smtClean="0"/>
              <a:t>28/04/1446</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55BB0AA-FE3B-4219-9F44-270B49E1EDA6}" type="slidenum">
              <a:rPr lang="ar-IQ" smtClean="0"/>
              <a:t>‹#›</a:t>
            </a:fld>
            <a:endParaRPr lang="ar-IQ"/>
          </a:p>
        </p:txBody>
      </p:sp>
    </p:spTree>
    <p:extLst>
      <p:ext uri="{BB962C8B-B14F-4D97-AF65-F5344CB8AC3E}">
        <p14:creationId xmlns:p14="http://schemas.microsoft.com/office/powerpoint/2010/main" val="1932538275"/>
      </p:ext>
    </p:extLst>
  </p:cSld>
  <p:clrMap bg1="lt1" tx1="dk1" bg2="lt2" tx2="dk2" accent1="accent1" accent2="accent2" accent3="accent3" accent4="accent4" accent5="accent5" accent6="accent6" hlink="hlink" folHlink="folHlink"/>
  <p:notesStyle>
    <a:lvl1pPr marL="0" algn="r" defTabSz="914107" rtl="1" eaLnBrk="1" latinLnBrk="0" hangingPunct="1">
      <a:defRPr sz="1200" kern="1200">
        <a:solidFill>
          <a:schemeClr val="tx1"/>
        </a:solidFill>
        <a:latin typeface="+mn-lt"/>
        <a:ea typeface="+mn-ea"/>
        <a:cs typeface="+mn-cs"/>
      </a:defRPr>
    </a:lvl1pPr>
    <a:lvl2pPr marL="457053" algn="r" defTabSz="914107" rtl="1" eaLnBrk="1" latinLnBrk="0" hangingPunct="1">
      <a:defRPr sz="1200" kern="1200">
        <a:solidFill>
          <a:schemeClr val="tx1"/>
        </a:solidFill>
        <a:latin typeface="+mn-lt"/>
        <a:ea typeface="+mn-ea"/>
        <a:cs typeface="+mn-cs"/>
      </a:defRPr>
    </a:lvl2pPr>
    <a:lvl3pPr marL="914107" algn="r" defTabSz="914107" rtl="1" eaLnBrk="1" latinLnBrk="0" hangingPunct="1">
      <a:defRPr sz="1200" kern="1200">
        <a:solidFill>
          <a:schemeClr val="tx1"/>
        </a:solidFill>
        <a:latin typeface="+mn-lt"/>
        <a:ea typeface="+mn-ea"/>
        <a:cs typeface="+mn-cs"/>
      </a:defRPr>
    </a:lvl3pPr>
    <a:lvl4pPr marL="1371160" algn="r" defTabSz="914107" rtl="1" eaLnBrk="1" latinLnBrk="0" hangingPunct="1">
      <a:defRPr sz="1200" kern="1200">
        <a:solidFill>
          <a:schemeClr val="tx1"/>
        </a:solidFill>
        <a:latin typeface="+mn-lt"/>
        <a:ea typeface="+mn-ea"/>
        <a:cs typeface="+mn-cs"/>
      </a:defRPr>
    </a:lvl4pPr>
    <a:lvl5pPr marL="1828214" algn="r" defTabSz="914107" rtl="1" eaLnBrk="1" latinLnBrk="0" hangingPunct="1">
      <a:defRPr sz="1200" kern="1200">
        <a:solidFill>
          <a:schemeClr val="tx1"/>
        </a:solidFill>
        <a:latin typeface="+mn-lt"/>
        <a:ea typeface="+mn-ea"/>
        <a:cs typeface="+mn-cs"/>
      </a:defRPr>
    </a:lvl5pPr>
    <a:lvl6pPr marL="2285267" algn="r" defTabSz="914107" rtl="1" eaLnBrk="1" latinLnBrk="0" hangingPunct="1">
      <a:defRPr sz="1200" kern="1200">
        <a:solidFill>
          <a:schemeClr val="tx1"/>
        </a:solidFill>
        <a:latin typeface="+mn-lt"/>
        <a:ea typeface="+mn-ea"/>
        <a:cs typeface="+mn-cs"/>
      </a:defRPr>
    </a:lvl6pPr>
    <a:lvl7pPr marL="2742305" algn="r" defTabSz="914107" rtl="1" eaLnBrk="1" latinLnBrk="0" hangingPunct="1">
      <a:defRPr sz="1200" kern="1200">
        <a:solidFill>
          <a:schemeClr val="tx1"/>
        </a:solidFill>
        <a:latin typeface="+mn-lt"/>
        <a:ea typeface="+mn-ea"/>
        <a:cs typeface="+mn-cs"/>
      </a:defRPr>
    </a:lvl7pPr>
    <a:lvl8pPr marL="3199373" algn="r" defTabSz="914107" rtl="1" eaLnBrk="1" latinLnBrk="0" hangingPunct="1">
      <a:defRPr sz="1200" kern="1200">
        <a:solidFill>
          <a:schemeClr val="tx1"/>
        </a:solidFill>
        <a:latin typeface="+mn-lt"/>
        <a:ea typeface="+mn-ea"/>
        <a:cs typeface="+mn-cs"/>
      </a:defRPr>
    </a:lvl8pPr>
    <a:lvl9pPr marL="3656406" algn="r" defTabSz="914107"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381000" y="685800"/>
            <a:ext cx="6096000" cy="3429000"/>
          </a:xfrm>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355BB0AA-FE3B-4219-9F44-270B49E1EDA6}" type="slidenum">
              <a:rPr lang="ar-IQ" smtClean="0"/>
              <a:t>5</a:t>
            </a:fld>
            <a:endParaRPr lang="ar-IQ"/>
          </a:p>
        </p:txBody>
      </p:sp>
    </p:spTree>
    <p:extLst>
      <p:ext uri="{BB962C8B-B14F-4D97-AF65-F5344CB8AC3E}">
        <p14:creationId xmlns:p14="http://schemas.microsoft.com/office/powerpoint/2010/main" val="2309160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4" indent="0" algn="ctr">
              <a:buNone/>
              <a:defRPr>
                <a:solidFill>
                  <a:schemeClr val="tx1">
                    <a:tint val="75000"/>
                  </a:schemeClr>
                </a:solidFill>
              </a:defRPr>
            </a:lvl3pPr>
            <a:lvl4pPr marL="1371096" indent="0" algn="ctr">
              <a:buNone/>
              <a:defRPr>
                <a:solidFill>
                  <a:schemeClr val="tx1">
                    <a:tint val="75000"/>
                  </a:schemeClr>
                </a:solidFill>
              </a:defRPr>
            </a:lvl4pPr>
            <a:lvl5pPr marL="1828128" indent="0" algn="ctr">
              <a:buNone/>
              <a:defRPr>
                <a:solidFill>
                  <a:schemeClr val="tx1">
                    <a:tint val="75000"/>
                  </a:schemeClr>
                </a:solidFill>
              </a:defRPr>
            </a:lvl5pPr>
            <a:lvl6pPr marL="2285160" indent="0" algn="ctr">
              <a:buNone/>
              <a:defRPr>
                <a:solidFill>
                  <a:schemeClr val="tx1">
                    <a:tint val="75000"/>
                  </a:schemeClr>
                </a:solidFill>
              </a:defRPr>
            </a:lvl6pPr>
            <a:lvl7pPr marL="2742174" indent="0" algn="ctr">
              <a:buNone/>
              <a:defRPr>
                <a:solidFill>
                  <a:schemeClr val="tx1">
                    <a:tint val="75000"/>
                  </a:schemeClr>
                </a:solidFill>
              </a:defRPr>
            </a:lvl7pPr>
            <a:lvl8pPr marL="3199223" indent="0" algn="ctr">
              <a:buNone/>
              <a:defRPr>
                <a:solidFill>
                  <a:schemeClr val="tx1">
                    <a:tint val="75000"/>
                  </a:schemeClr>
                </a:solidFill>
              </a:defRPr>
            </a:lvl8pPr>
            <a:lvl9pPr marL="36562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787552139"/>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5"/>
            <a:ext cx="4023360" cy="877728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412013"/>
            <a:ext cx="11125200" cy="877728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695486808"/>
      </p:ext>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44" rtl="1"/>
            <a:endParaRPr lang="en-US" sz="3200">
              <a:solidFill>
                <a:prstClr val="white"/>
              </a:solidFill>
            </a:endParaRPr>
          </a:p>
        </p:txBody>
      </p:sp>
      <p:sp useBgFill="1">
        <p:nvSpPr>
          <p:cNvPr id="13" name="Rounded Rectangle 12"/>
          <p:cNvSpPr/>
          <p:nvPr/>
        </p:nvSpPr>
        <p:spPr>
          <a:xfrm>
            <a:off x="130626" y="104681"/>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9" name="Subtitle 8"/>
          <p:cNvSpPr>
            <a:spLocks noGrp="1"/>
          </p:cNvSpPr>
          <p:nvPr>
            <p:ph type="subTitle" idx="1"/>
          </p:nvPr>
        </p:nvSpPr>
        <p:spPr>
          <a:xfrm>
            <a:off x="2590800" y="4800600"/>
            <a:ext cx="12801600" cy="2400300"/>
          </a:xfrm>
        </p:spPr>
        <p:txBody>
          <a:bodyPr/>
          <a:lstStyle>
            <a:lvl1pPr marL="0" indent="0" algn="ctr">
              <a:buNone/>
              <a:defRPr sz="4600">
                <a:solidFill>
                  <a:schemeClr val="tx2"/>
                </a:solidFill>
              </a:defRPr>
            </a:lvl1pPr>
            <a:lvl2pPr marL="816204" indent="0" algn="ctr">
              <a:buNone/>
            </a:lvl2pPr>
            <a:lvl3pPr marL="1632444" indent="0" algn="ctr">
              <a:buNone/>
            </a:lvl3pPr>
            <a:lvl4pPr marL="2448638" indent="0" algn="ctr">
              <a:buNone/>
            </a:lvl4pPr>
            <a:lvl5pPr marL="3264885" indent="0" algn="ctr">
              <a:buNone/>
            </a:lvl5pPr>
            <a:lvl6pPr marL="4081049" indent="0" algn="ctr">
              <a:buNone/>
            </a:lvl6pPr>
            <a:lvl7pPr marL="4897275" indent="0" algn="ctr">
              <a:buNone/>
            </a:lvl7pPr>
            <a:lvl8pPr marL="5713486" indent="0" algn="ctr">
              <a:buNone/>
            </a:lvl8pPr>
            <a:lvl9pPr marL="6529716"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17" name="Footer Placeholder 16"/>
          <p:cNvSpPr>
            <a:spLocks noGrp="1"/>
          </p:cNvSpPr>
          <p:nvPr>
            <p:ph type="ftr" sz="quarter" idx="11"/>
          </p:nvPr>
        </p:nvSpPr>
        <p:spPr/>
        <p:txBody>
          <a:bodyPr/>
          <a:lstStyle/>
          <a:p>
            <a:endParaRPr lang="ar-SA"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2500">
                <a:solidFill>
                  <a:srgbClr val="FFFFFF"/>
                </a:solidFill>
              </a:defRPr>
            </a:lvl1pPr>
          </a:lstStyle>
          <a:p>
            <a:fld id="{0B34F065-1154-456A-91E3-76DE8E75E17B}" type="slidenum">
              <a:rPr lang="ar-SA" smtClean="0"/>
              <a:pPr/>
              <a:t>‹#›</a:t>
            </a:fld>
            <a:endParaRPr lang="ar-SA" dirty="0"/>
          </a:p>
        </p:txBody>
      </p:sp>
      <p:sp>
        <p:nvSpPr>
          <p:cNvPr id="7" name="Rectangle 6"/>
          <p:cNvSpPr/>
          <p:nvPr/>
        </p:nvSpPr>
        <p:spPr>
          <a:xfrm>
            <a:off x="125873" y="2173968"/>
            <a:ext cx="18043074" cy="229102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10" name="Rectangle 9"/>
          <p:cNvSpPr/>
          <p:nvPr/>
        </p:nvSpPr>
        <p:spPr>
          <a:xfrm>
            <a:off x="125873" y="2095080"/>
            <a:ext cx="18043074" cy="18087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11" name="Rectangle 10"/>
          <p:cNvSpPr/>
          <p:nvPr/>
        </p:nvSpPr>
        <p:spPr>
          <a:xfrm>
            <a:off x="125873" y="4464974"/>
            <a:ext cx="18043074" cy="16579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8" name="Title 7"/>
          <p:cNvSpPr>
            <a:spLocks noGrp="1"/>
          </p:cNvSpPr>
          <p:nvPr>
            <p:ph type="ctrTitle"/>
          </p:nvPr>
        </p:nvSpPr>
        <p:spPr>
          <a:xfrm>
            <a:off x="914400" y="2258907"/>
            <a:ext cx="16459200" cy="2205038"/>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46980019"/>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
        <p:nvSpPr>
          <p:cNvPr id="8" name="Content Placeholder 7"/>
          <p:cNvSpPr>
            <a:spLocks noGrp="1"/>
          </p:cNvSpPr>
          <p:nvPr>
            <p:ph sz="quarter" idx="1"/>
          </p:nvPr>
        </p:nvSpPr>
        <p:spPr>
          <a:xfrm>
            <a:off x="1828800" y="2171700"/>
            <a:ext cx="1554480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73519796"/>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44" rtl="1"/>
            <a:endParaRPr lang="en-US" sz="3200">
              <a:solidFill>
                <a:prstClr val="white"/>
              </a:solidFill>
            </a:endParaRPr>
          </a:p>
        </p:txBody>
      </p:sp>
      <p:sp useBgFill="1">
        <p:nvSpPr>
          <p:cNvPr id="10" name="Rounded Rectangle 9"/>
          <p:cNvSpPr/>
          <p:nvPr/>
        </p:nvSpPr>
        <p:spPr>
          <a:xfrm>
            <a:off x="130626" y="104681"/>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2" name="Title 1"/>
          <p:cNvSpPr>
            <a:spLocks noGrp="1"/>
          </p:cNvSpPr>
          <p:nvPr>
            <p:ph type="title"/>
          </p:nvPr>
        </p:nvSpPr>
        <p:spPr>
          <a:xfrm>
            <a:off x="1444626" y="1428799"/>
            <a:ext cx="15544800" cy="2043113"/>
          </a:xfrm>
        </p:spPr>
        <p:txBody>
          <a:bodyPr anchor="b" anchorCtr="0"/>
          <a:lstStyle>
            <a:lvl1pPr algn="l">
              <a:buNone/>
              <a:defRPr sz="71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44626" y="3821907"/>
            <a:ext cx="15544800" cy="2007393"/>
          </a:xfrm>
        </p:spPr>
        <p:txBody>
          <a:bodyPr anchor="t" anchorCtr="0"/>
          <a:lstStyle>
            <a:lvl1pPr marL="0" indent="0">
              <a:buNone/>
              <a:defRPr sz="4300">
                <a:solidFill>
                  <a:schemeClr val="tx1">
                    <a:tint val="75000"/>
                  </a:schemeClr>
                </a:solidFill>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a:xfrm>
            <a:off x="1600200" y="9258300"/>
            <a:ext cx="8001000" cy="685800"/>
          </a:xfrm>
        </p:spPr>
        <p:txBody>
          <a:bodyPr/>
          <a:lstStyle/>
          <a:p>
            <a:endParaRPr lang="ar-SA" dirty="0">
              <a:solidFill>
                <a:srgbClr val="696464"/>
              </a:solidFill>
            </a:endParaRPr>
          </a:p>
        </p:txBody>
      </p:sp>
      <p:sp>
        <p:nvSpPr>
          <p:cNvPr id="7" name="Rectangle 6"/>
          <p:cNvSpPr/>
          <p:nvPr/>
        </p:nvSpPr>
        <p:spPr>
          <a:xfrm flipV="1">
            <a:off x="138841" y="3565245"/>
            <a:ext cx="1802703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8" name="Rectangle 7"/>
          <p:cNvSpPr/>
          <p:nvPr/>
        </p:nvSpPr>
        <p:spPr>
          <a:xfrm>
            <a:off x="138339" y="3512261"/>
            <a:ext cx="18027562"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9" name="Rectangle 8"/>
          <p:cNvSpPr/>
          <p:nvPr/>
        </p:nvSpPr>
        <p:spPr>
          <a:xfrm>
            <a:off x="136673" y="3703320"/>
            <a:ext cx="18029242" cy="6858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6" name="Slide Number Placeholder 5"/>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2481221508"/>
      </p:ext>
    </p:extLst>
  </p:cSld>
  <p:clrMapOvr>
    <a:overrideClrMapping bg1="lt1" tx1="dk1" bg2="lt2" tx2="dk2" accent1="accent1" accent2="accent2" accent3="accent3" accent4="accent4" accent5="accent5" accent6="accent6" hlink="hlink" folHlink="folHlink"/>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9" name="Content Placeholder 8"/>
          <p:cNvSpPr>
            <a:spLocks noGrp="1"/>
          </p:cNvSpPr>
          <p:nvPr>
            <p:ph sz="quarter" idx="1"/>
          </p:nvPr>
        </p:nvSpPr>
        <p:spPr>
          <a:xfrm>
            <a:off x="18288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98679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380281095"/>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09575"/>
            <a:ext cx="15544800" cy="17145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99060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8" name="Footer Placeholder 7"/>
          <p:cNvSpPr>
            <a:spLocks noGrp="1"/>
          </p:cNvSpPr>
          <p:nvPr>
            <p:ph type="ftr" sz="quarter" idx="11"/>
          </p:nvPr>
        </p:nvSpPr>
        <p:spPr/>
        <p:txBody>
          <a:bodyPr/>
          <a:lstStyle/>
          <a:p>
            <a:endParaRPr lang="ar-SA" dirty="0">
              <a:solidFill>
                <a:srgbClr val="696464"/>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half" idx="2"/>
          </p:nvPr>
        </p:nvSpPr>
        <p:spPr>
          <a:xfrm>
            <a:off x="18288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99060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47701621"/>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4" name="Footer Placeholder 3"/>
          <p:cNvSpPr>
            <a:spLocks noGrp="1"/>
          </p:cNvSpPr>
          <p:nvPr>
            <p:ph type="ftr" sz="quarter" idx="11"/>
          </p:nvPr>
        </p:nvSpPr>
        <p:spPr/>
        <p:txBody>
          <a:bodyPr/>
          <a:lstStyle/>
          <a:p>
            <a:endParaRPr lang="ar-SA" dirty="0">
              <a:solidFill>
                <a:srgbClr val="696464"/>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268847268"/>
      </p:ext>
    </p:extLst>
  </p:cSld>
  <p:clrMapOvr>
    <a:masterClrMapping/>
  </p:clrMapOvr>
  <p:transition spd="med"/>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3" name="Footer Placeholder 2"/>
          <p:cNvSpPr>
            <a:spLocks noGrp="1"/>
          </p:cNvSpPr>
          <p:nvPr>
            <p:ph type="ftr" sz="quarter" idx="11"/>
          </p:nvPr>
        </p:nvSpPr>
        <p:spPr/>
        <p:txBody>
          <a:bodyPr/>
          <a:lstStyle/>
          <a:p>
            <a:endParaRPr lang="ar-SA" dirty="0">
              <a:solidFill>
                <a:srgbClr val="696464"/>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080234216"/>
      </p:ext>
    </p:extLst>
  </p:cSld>
  <p:clrMapOvr>
    <a:masterClrMapping/>
  </p:clrMapOvr>
  <p:transition spd="med"/>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8288000" cy="10287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useBgFill="1">
        <p:nvSpPr>
          <p:cNvPr id="9" name="Rounded Rectangle 8"/>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2" name="Title 1"/>
          <p:cNvSpPr>
            <a:spLocks noGrp="1"/>
          </p:cNvSpPr>
          <p:nvPr>
            <p:ph type="title"/>
          </p:nvPr>
        </p:nvSpPr>
        <p:spPr>
          <a:xfrm>
            <a:off x="1828800" y="409575"/>
            <a:ext cx="15544800" cy="1714500"/>
          </a:xfrm>
        </p:spPr>
        <p:txBody>
          <a:bodyPr anchor="b" anchorCtr="0"/>
          <a:lstStyle>
            <a:lvl1pPr algn="l">
              <a:buNone/>
              <a:defRPr sz="71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828800" y="2400300"/>
            <a:ext cx="3810000" cy="6743700"/>
          </a:xfrm>
        </p:spPr>
        <p:txBody>
          <a:bodyPr/>
          <a:lstStyle>
            <a:lvl1pPr marL="0" indent="0">
              <a:buNone/>
              <a:defRPr sz="3200"/>
            </a:lvl1pPr>
            <a:lvl2pPr>
              <a:buNone/>
              <a:defRPr sz="2100"/>
            </a:lvl2pPr>
            <a:lvl3pPr>
              <a:buNone/>
              <a:defRPr sz="1800"/>
            </a:lvl3pPr>
            <a:lvl4pPr>
              <a:buNone/>
              <a:defRPr sz="1600"/>
            </a:lvl4pPr>
            <a:lvl5pPr>
              <a:buNone/>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quarter" idx="1"/>
          </p:nvPr>
        </p:nvSpPr>
        <p:spPr>
          <a:xfrm>
            <a:off x="5943600" y="2400300"/>
            <a:ext cx="11430000" cy="67437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5668657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7350825"/>
            <a:ext cx="14630400" cy="783432"/>
          </a:xfrm>
        </p:spPr>
        <p:txBody>
          <a:bodyPr anchor="ctr">
            <a:noAutofit/>
          </a:bodyPr>
          <a:lstStyle>
            <a:lvl1pPr algn="l">
              <a:buNone/>
              <a:defRPr sz="50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828800" y="8168738"/>
            <a:ext cx="14630400" cy="1028700"/>
          </a:xfrm>
        </p:spPr>
        <p:txBody>
          <a:bodyPr/>
          <a:lstStyle>
            <a:lvl1pPr marL="0" indent="0">
              <a:buFontTx/>
              <a:buNone/>
              <a:defRPr sz="2900"/>
            </a:lvl1pPr>
            <a:lvl2pPr>
              <a:defRPr sz="2100"/>
            </a:lvl2pPr>
            <a:lvl3pPr>
              <a:defRPr sz="1800"/>
            </a:lvl3pPr>
            <a:lvl4pPr>
              <a:defRPr sz="1600"/>
            </a:lvl4pPr>
            <a:lvl5pPr>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a:xfrm>
            <a:off x="1828800" y="9258300"/>
            <a:ext cx="7772400" cy="685800"/>
          </a:xfrm>
        </p:spPr>
        <p:txBody>
          <a:bodyPr/>
          <a:lstStyle/>
          <a:p>
            <a:endParaRPr lang="ar-SA" dirty="0">
              <a:solidFill>
                <a:srgbClr val="696464"/>
              </a:solidFill>
            </a:endParaRPr>
          </a:p>
        </p:txBody>
      </p:sp>
      <p:sp>
        <p:nvSpPr>
          <p:cNvPr id="7" name="Slide Number Placeholder 6"/>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
        <p:nvSpPr>
          <p:cNvPr id="11" name="Rectangle 10"/>
          <p:cNvSpPr/>
          <p:nvPr/>
        </p:nvSpPr>
        <p:spPr>
          <a:xfrm flipV="1">
            <a:off x="136614" y="7025333"/>
            <a:ext cx="1801368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12" name="Rectangle 11"/>
          <p:cNvSpPr/>
          <p:nvPr/>
        </p:nvSpPr>
        <p:spPr>
          <a:xfrm>
            <a:off x="137081" y="6975760"/>
            <a:ext cx="18013278"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13" name="Rectangle 12"/>
          <p:cNvSpPr/>
          <p:nvPr/>
        </p:nvSpPr>
        <p:spPr>
          <a:xfrm>
            <a:off x="137085" y="7159885"/>
            <a:ext cx="18013274" cy="7321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3" name="Picture Placeholder 2"/>
          <p:cNvSpPr>
            <a:spLocks noGrp="1"/>
          </p:cNvSpPr>
          <p:nvPr>
            <p:ph type="pic" idx="1"/>
          </p:nvPr>
        </p:nvSpPr>
        <p:spPr>
          <a:xfrm>
            <a:off x="136681" y="100061"/>
            <a:ext cx="18003746" cy="6872288"/>
          </a:xfrm>
          <a:prstGeom prst="round2SameRect">
            <a:avLst>
              <a:gd name="adj1" fmla="val 7101"/>
              <a:gd name="adj2" fmla="val 0"/>
            </a:avLst>
          </a:prstGeom>
          <a:solidFill>
            <a:schemeClr val="bg2"/>
          </a:solidFill>
          <a:ln w="6350">
            <a:solidFill>
              <a:schemeClr val="tx1"/>
            </a:solidFill>
          </a:ln>
        </p:spPr>
        <p:txBody>
          <a:bodyPr/>
          <a:lstStyle>
            <a:lvl1pPr marL="0" indent="0">
              <a:buNone/>
              <a:defRPr sz="5700"/>
            </a:lvl1pPr>
          </a:lstStyle>
          <a:p>
            <a:r>
              <a:rPr kumimoji="0" lang="en-US" smtClean="0"/>
              <a:t>Click icon to add picture</a:t>
            </a:r>
            <a:endParaRPr kumimoji="0" lang="en-US" dirty="0"/>
          </a:p>
        </p:txBody>
      </p:sp>
    </p:spTree>
    <p:extLst>
      <p:ext uri="{BB962C8B-B14F-4D97-AF65-F5344CB8AC3E}">
        <p14:creationId xmlns:p14="http://schemas.microsoft.com/office/powerpoint/2010/main" val="659118018"/>
      </p:ext>
    </p:extLst>
  </p:cSld>
  <p:clrMapOvr>
    <a:masterClrMapping/>
  </p:clrMapOvr>
  <p:transition spd="med"/>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3503164312"/>
      </p:ext>
    </p:extLst>
  </p:cSld>
  <p:clrMapOvr>
    <a:masterClrMapping/>
  </p:clrMapOvr>
  <p:transition spd="med"/>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0"/>
            <a:ext cx="4023360" cy="877728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412009"/>
            <a:ext cx="11125200" cy="877728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316306265"/>
      </p:ext>
    </p:extLst>
  </p:cSld>
  <p:clrMapOvr>
    <a:masterClrMapping/>
  </p:clrMapOvr>
  <p:transition spd="med"/>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4" indent="0" algn="ctr">
              <a:buNone/>
              <a:defRPr>
                <a:solidFill>
                  <a:schemeClr val="tx1">
                    <a:tint val="75000"/>
                  </a:schemeClr>
                </a:solidFill>
              </a:defRPr>
            </a:lvl3pPr>
            <a:lvl4pPr marL="1371096" indent="0" algn="ctr">
              <a:buNone/>
              <a:defRPr>
                <a:solidFill>
                  <a:schemeClr val="tx1">
                    <a:tint val="75000"/>
                  </a:schemeClr>
                </a:solidFill>
              </a:defRPr>
            </a:lvl4pPr>
            <a:lvl5pPr marL="1828128" indent="0" algn="ctr">
              <a:buNone/>
              <a:defRPr>
                <a:solidFill>
                  <a:schemeClr val="tx1">
                    <a:tint val="75000"/>
                  </a:schemeClr>
                </a:solidFill>
              </a:defRPr>
            </a:lvl5pPr>
            <a:lvl6pPr marL="2285160" indent="0" algn="ctr">
              <a:buNone/>
              <a:defRPr>
                <a:solidFill>
                  <a:schemeClr val="tx1">
                    <a:tint val="75000"/>
                  </a:schemeClr>
                </a:solidFill>
              </a:defRPr>
            </a:lvl6pPr>
            <a:lvl7pPr marL="2742174" indent="0" algn="ctr">
              <a:buNone/>
              <a:defRPr>
                <a:solidFill>
                  <a:schemeClr val="tx1">
                    <a:tint val="75000"/>
                  </a:schemeClr>
                </a:solidFill>
              </a:defRPr>
            </a:lvl7pPr>
            <a:lvl8pPr marL="3199223" indent="0" algn="ctr">
              <a:buNone/>
              <a:defRPr>
                <a:solidFill>
                  <a:schemeClr val="tx1">
                    <a:tint val="75000"/>
                  </a:schemeClr>
                </a:solidFill>
              </a:defRPr>
            </a:lvl8pPr>
            <a:lvl9pPr marL="36562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29077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2274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4" indent="0">
              <a:buNone/>
              <a:defRPr sz="1600">
                <a:solidFill>
                  <a:schemeClr val="tx1">
                    <a:tint val="75000"/>
                  </a:schemeClr>
                </a:solidFill>
              </a:defRPr>
            </a:lvl3pPr>
            <a:lvl4pPr marL="1371096" indent="0">
              <a:buNone/>
              <a:defRPr sz="1400">
                <a:solidFill>
                  <a:schemeClr val="tx1">
                    <a:tint val="75000"/>
                  </a:schemeClr>
                </a:solidFill>
              </a:defRPr>
            </a:lvl4pPr>
            <a:lvl5pPr marL="1828128" indent="0">
              <a:buNone/>
              <a:defRPr sz="1400">
                <a:solidFill>
                  <a:schemeClr val="tx1">
                    <a:tint val="75000"/>
                  </a:schemeClr>
                </a:solidFill>
              </a:defRPr>
            </a:lvl5pPr>
            <a:lvl6pPr marL="2285160" indent="0">
              <a:buNone/>
              <a:defRPr sz="1400">
                <a:solidFill>
                  <a:schemeClr val="tx1">
                    <a:tint val="75000"/>
                  </a:schemeClr>
                </a:solidFill>
              </a:defRPr>
            </a:lvl6pPr>
            <a:lvl7pPr marL="2742174" indent="0">
              <a:buNone/>
              <a:defRPr sz="1400">
                <a:solidFill>
                  <a:schemeClr val="tx1">
                    <a:tint val="75000"/>
                  </a:schemeClr>
                </a:solidFill>
              </a:defRPr>
            </a:lvl7pPr>
            <a:lvl8pPr marL="3199223" indent="0">
              <a:buNone/>
              <a:defRPr sz="1400">
                <a:solidFill>
                  <a:schemeClr val="tx1">
                    <a:tint val="75000"/>
                  </a:schemeClr>
                </a:solidFill>
              </a:defRPr>
            </a:lvl8pPr>
            <a:lvl9pPr marL="36562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8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9365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3343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0217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080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18" indent="0" algn="ctr">
              <a:buNone/>
              <a:defRPr>
                <a:solidFill>
                  <a:schemeClr val="tx1">
                    <a:tint val="75000"/>
                  </a:schemeClr>
                </a:solidFill>
              </a:defRPr>
            </a:lvl2pPr>
            <a:lvl3pPr marL="914036" indent="0" algn="ctr">
              <a:buNone/>
              <a:defRPr>
                <a:solidFill>
                  <a:schemeClr val="tx1">
                    <a:tint val="75000"/>
                  </a:schemeClr>
                </a:solidFill>
              </a:defRPr>
            </a:lvl3pPr>
            <a:lvl4pPr marL="1371053" indent="0" algn="ctr">
              <a:buNone/>
              <a:defRPr>
                <a:solidFill>
                  <a:schemeClr val="tx1">
                    <a:tint val="75000"/>
                  </a:schemeClr>
                </a:solidFill>
              </a:defRPr>
            </a:lvl4pPr>
            <a:lvl5pPr marL="1828071" indent="0" algn="ctr">
              <a:buNone/>
              <a:defRPr>
                <a:solidFill>
                  <a:schemeClr val="tx1">
                    <a:tint val="75000"/>
                  </a:schemeClr>
                </a:solidFill>
              </a:defRPr>
            </a:lvl5pPr>
            <a:lvl6pPr marL="2285089" indent="0" algn="ctr">
              <a:buNone/>
              <a:defRPr>
                <a:solidFill>
                  <a:schemeClr val="tx1">
                    <a:tint val="75000"/>
                  </a:schemeClr>
                </a:solidFill>
              </a:defRPr>
            </a:lvl6pPr>
            <a:lvl7pPr marL="2742085" indent="0" algn="ctr">
              <a:buNone/>
              <a:defRPr>
                <a:solidFill>
                  <a:schemeClr val="tx1">
                    <a:tint val="75000"/>
                  </a:schemeClr>
                </a:solidFill>
              </a:defRPr>
            </a:lvl7pPr>
            <a:lvl8pPr marL="3199123" indent="0" algn="ctr">
              <a:buNone/>
              <a:defRPr>
                <a:solidFill>
                  <a:schemeClr val="tx1">
                    <a:tint val="75000"/>
                  </a:schemeClr>
                </a:solidFill>
              </a:defRPr>
            </a:lvl8pPr>
            <a:lvl9pPr marL="36561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5093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1"/>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1"/>
            <a:ext cx="3008314" cy="46910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7259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2" indent="0">
              <a:buNone/>
              <a:defRPr sz="2900"/>
            </a:lvl2pPr>
            <a:lvl3pPr marL="914064" indent="0">
              <a:buNone/>
              <a:defRPr sz="2300"/>
            </a:lvl3pPr>
            <a:lvl4pPr marL="1371096" indent="0">
              <a:buNone/>
              <a:defRPr sz="2000"/>
            </a:lvl4pPr>
            <a:lvl5pPr marL="1828128" indent="0">
              <a:buNone/>
              <a:defRPr sz="2000"/>
            </a:lvl5pPr>
            <a:lvl6pPr marL="2285160" indent="0">
              <a:buNone/>
              <a:defRPr sz="2000"/>
            </a:lvl6pPr>
            <a:lvl7pPr marL="2742174" indent="0">
              <a:buNone/>
              <a:defRPr sz="2000"/>
            </a:lvl7pPr>
            <a:lvl8pPr marL="3199223" indent="0">
              <a:buNone/>
              <a:defRPr sz="2000"/>
            </a:lvl8pPr>
            <a:lvl9pPr marL="3656231"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72836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7955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1378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56"/>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340" indent="0" algn="ctr">
              <a:buNone/>
              <a:defRPr/>
            </a:lvl2pPr>
            <a:lvl3pPr marL="1632694" indent="0" algn="ctr">
              <a:buNone/>
              <a:defRPr/>
            </a:lvl3pPr>
            <a:lvl4pPr marL="2449030" indent="0" algn="ctr">
              <a:buNone/>
              <a:defRPr/>
            </a:lvl4pPr>
            <a:lvl5pPr marL="3265385" indent="0" algn="ctr">
              <a:buNone/>
              <a:defRPr/>
            </a:lvl5pPr>
            <a:lvl6pPr marL="4081716" indent="0" algn="ctr">
              <a:buNone/>
              <a:defRPr/>
            </a:lvl6pPr>
            <a:lvl7pPr marL="4898061" indent="0" algn="ctr">
              <a:buNone/>
              <a:defRPr/>
            </a:lvl7pPr>
            <a:lvl8pPr marL="5714402" indent="0" algn="ctr">
              <a:buNone/>
              <a:defRPr/>
            </a:lvl8pPr>
            <a:lvl9pPr marL="653075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698598-8BAE-4AF0-9778-8427F82563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54330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67B6EF-BAB4-4694-948D-F3F99CF7C3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108520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69"/>
            <a:ext cx="15544800" cy="2043113"/>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88"/>
            <a:ext cx="15544800" cy="2250281"/>
          </a:xfrm>
        </p:spPr>
        <p:txBody>
          <a:bodyPr anchor="b"/>
          <a:lstStyle>
            <a:lvl1pPr marL="0" indent="0">
              <a:buNone/>
              <a:defRPr sz="3600"/>
            </a:lvl1pPr>
            <a:lvl2pPr marL="816340" indent="0">
              <a:buNone/>
              <a:defRPr sz="3200"/>
            </a:lvl2pPr>
            <a:lvl3pPr marL="1632694" indent="0">
              <a:buNone/>
              <a:defRPr sz="2900"/>
            </a:lvl3pPr>
            <a:lvl4pPr marL="2449030" indent="0">
              <a:buNone/>
              <a:defRPr sz="2500"/>
            </a:lvl4pPr>
            <a:lvl5pPr marL="3265385" indent="0">
              <a:buNone/>
              <a:defRPr sz="2500"/>
            </a:lvl5pPr>
            <a:lvl6pPr marL="4081716" indent="0">
              <a:buNone/>
              <a:defRPr sz="2500"/>
            </a:lvl6pPr>
            <a:lvl7pPr marL="4898061" indent="0">
              <a:buNone/>
              <a:defRPr sz="2500"/>
            </a:lvl7pPr>
            <a:lvl8pPr marL="5714402" indent="0">
              <a:buNone/>
              <a:defRPr sz="2500"/>
            </a:lvl8pPr>
            <a:lvl9pPr marL="6530753" indent="0">
              <a:buNone/>
              <a:defRPr sz="2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7C242-7100-4735-8D61-7B096178D8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6227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971800"/>
            <a:ext cx="7620000" cy="617220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971800"/>
            <a:ext cx="7620000" cy="617220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83800-31B5-41E8-AC97-5B46B9655C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5838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340" indent="0">
              <a:buNone/>
              <a:defRPr sz="3600" b="1"/>
            </a:lvl2pPr>
            <a:lvl3pPr marL="1632694" indent="0">
              <a:buNone/>
              <a:defRPr sz="3200" b="1"/>
            </a:lvl3pPr>
            <a:lvl4pPr marL="2449030" indent="0">
              <a:buNone/>
              <a:defRPr sz="2900" b="1"/>
            </a:lvl4pPr>
            <a:lvl5pPr marL="3265385" indent="0">
              <a:buNone/>
              <a:defRPr sz="2900" b="1"/>
            </a:lvl5pPr>
            <a:lvl6pPr marL="4081716" indent="0">
              <a:buNone/>
              <a:defRPr sz="2900" b="1"/>
            </a:lvl6pPr>
            <a:lvl7pPr marL="4898061" indent="0">
              <a:buNone/>
              <a:defRPr sz="2900" b="1"/>
            </a:lvl7pPr>
            <a:lvl8pPr marL="5714402" indent="0">
              <a:buNone/>
              <a:defRPr sz="2900" b="1"/>
            </a:lvl8pPr>
            <a:lvl9pPr marL="6530753"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67" y="2302671"/>
            <a:ext cx="8083550" cy="959643"/>
          </a:xfrm>
        </p:spPr>
        <p:txBody>
          <a:bodyPr anchor="b"/>
          <a:lstStyle>
            <a:lvl1pPr marL="0" indent="0">
              <a:buNone/>
              <a:defRPr sz="4300" b="1"/>
            </a:lvl1pPr>
            <a:lvl2pPr marL="816340" indent="0">
              <a:buNone/>
              <a:defRPr sz="3600" b="1"/>
            </a:lvl2pPr>
            <a:lvl3pPr marL="1632694" indent="0">
              <a:buNone/>
              <a:defRPr sz="3200" b="1"/>
            </a:lvl3pPr>
            <a:lvl4pPr marL="2449030" indent="0">
              <a:buNone/>
              <a:defRPr sz="2900" b="1"/>
            </a:lvl4pPr>
            <a:lvl5pPr marL="3265385" indent="0">
              <a:buNone/>
              <a:defRPr sz="2900" b="1"/>
            </a:lvl5pPr>
            <a:lvl6pPr marL="4081716" indent="0">
              <a:buNone/>
              <a:defRPr sz="2900" b="1"/>
            </a:lvl6pPr>
            <a:lvl7pPr marL="4898061" indent="0">
              <a:buNone/>
              <a:defRPr sz="2900" b="1"/>
            </a:lvl7pPr>
            <a:lvl8pPr marL="5714402" indent="0">
              <a:buNone/>
              <a:defRPr sz="2900" b="1"/>
            </a:lvl8pPr>
            <a:lvl9pPr marL="6530753"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C4E23F-8A40-43E5-A70E-4C788FC9AE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5046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01D8DB-B632-43C6-AF2C-2CF1FCB257D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877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7623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AC79B6F-F029-459F-B575-D346E89724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7228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25"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94"/>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25" y="2152656"/>
            <a:ext cx="6016626" cy="7036595"/>
          </a:xfrm>
        </p:spPr>
        <p:txBody>
          <a:bodyPr/>
          <a:lstStyle>
            <a:lvl1pPr marL="0" indent="0">
              <a:buNone/>
              <a:defRPr sz="2500"/>
            </a:lvl1pPr>
            <a:lvl2pPr marL="816340" indent="0">
              <a:buNone/>
              <a:defRPr sz="2100"/>
            </a:lvl2pPr>
            <a:lvl3pPr marL="1632694" indent="0">
              <a:buNone/>
              <a:defRPr sz="1800"/>
            </a:lvl3pPr>
            <a:lvl4pPr marL="2449030" indent="0">
              <a:buNone/>
              <a:defRPr sz="1600"/>
            </a:lvl4pPr>
            <a:lvl5pPr marL="3265385" indent="0">
              <a:buNone/>
              <a:defRPr sz="1600"/>
            </a:lvl5pPr>
            <a:lvl6pPr marL="4081716" indent="0">
              <a:buNone/>
              <a:defRPr sz="1600"/>
            </a:lvl6pPr>
            <a:lvl7pPr marL="4898061" indent="0">
              <a:buNone/>
              <a:defRPr sz="1600"/>
            </a:lvl7pPr>
            <a:lvl8pPr marL="5714402" indent="0">
              <a:buNone/>
              <a:defRPr sz="1600"/>
            </a:lvl8pPr>
            <a:lvl9pPr marL="6530753"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4A55A6-FB7D-4369-B084-BE2149693BF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2019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340" indent="0">
              <a:buNone/>
              <a:defRPr sz="5000"/>
            </a:lvl2pPr>
            <a:lvl3pPr marL="1632694" indent="0">
              <a:buNone/>
              <a:defRPr sz="4300"/>
            </a:lvl3pPr>
            <a:lvl4pPr marL="2449030" indent="0">
              <a:buNone/>
              <a:defRPr sz="3600"/>
            </a:lvl4pPr>
            <a:lvl5pPr marL="3265385" indent="0">
              <a:buNone/>
              <a:defRPr sz="3600"/>
            </a:lvl5pPr>
            <a:lvl6pPr marL="4081716" indent="0">
              <a:buNone/>
              <a:defRPr sz="3600"/>
            </a:lvl6pPr>
            <a:lvl7pPr marL="4898061" indent="0">
              <a:buNone/>
              <a:defRPr sz="3600"/>
            </a:lvl7pPr>
            <a:lvl8pPr marL="5714402" indent="0">
              <a:buNone/>
              <a:defRPr sz="3600"/>
            </a:lvl8pPr>
            <a:lvl9pPr marL="6530753" indent="0">
              <a:buNone/>
              <a:defRPr sz="3600"/>
            </a:lvl9pPr>
          </a:lstStyle>
          <a:p>
            <a:pPr lvl="0"/>
            <a:endParaRPr lang="en-US" noProof="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340" indent="0">
              <a:buNone/>
              <a:defRPr sz="2100"/>
            </a:lvl2pPr>
            <a:lvl3pPr marL="1632694" indent="0">
              <a:buNone/>
              <a:defRPr sz="1800"/>
            </a:lvl3pPr>
            <a:lvl4pPr marL="2449030" indent="0">
              <a:buNone/>
              <a:defRPr sz="1600"/>
            </a:lvl4pPr>
            <a:lvl5pPr marL="3265385" indent="0">
              <a:buNone/>
              <a:defRPr sz="1600"/>
            </a:lvl5pPr>
            <a:lvl6pPr marL="4081716" indent="0">
              <a:buNone/>
              <a:defRPr sz="1600"/>
            </a:lvl6pPr>
            <a:lvl7pPr marL="4898061" indent="0">
              <a:buNone/>
              <a:defRPr sz="1600"/>
            </a:lvl7pPr>
            <a:lvl8pPr marL="5714402" indent="0">
              <a:buNone/>
              <a:defRPr sz="1600"/>
            </a:lvl8pPr>
            <a:lvl9pPr marL="6530753"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32D3B1-AE23-4E40-86D0-9EDE91B65C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69749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ACADCC-7D42-415A-BF32-3A51085192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3136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200" y="914400"/>
            <a:ext cx="388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914400"/>
            <a:ext cx="113538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F97337-68DB-450F-9C05-58CD699F98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2958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4" indent="0" algn="ctr">
              <a:buNone/>
              <a:defRPr>
                <a:solidFill>
                  <a:schemeClr val="tx1">
                    <a:tint val="75000"/>
                  </a:schemeClr>
                </a:solidFill>
              </a:defRPr>
            </a:lvl3pPr>
            <a:lvl4pPr marL="1371096" indent="0" algn="ctr">
              <a:buNone/>
              <a:defRPr>
                <a:solidFill>
                  <a:schemeClr val="tx1">
                    <a:tint val="75000"/>
                  </a:schemeClr>
                </a:solidFill>
              </a:defRPr>
            </a:lvl4pPr>
            <a:lvl5pPr marL="1828128" indent="0" algn="ctr">
              <a:buNone/>
              <a:defRPr>
                <a:solidFill>
                  <a:schemeClr val="tx1">
                    <a:tint val="75000"/>
                  </a:schemeClr>
                </a:solidFill>
              </a:defRPr>
            </a:lvl5pPr>
            <a:lvl6pPr marL="2285160" indent="0" algn="ctr">
              <a:buNone/>
              <a:defRPr>
                <a:solidFill>
                  <a:schemeClr val="tx1">
                    <a:tint val="75000"/>
                  </a:schemeClr>
                </a:solidFill>
              </a:defRPr>
            </a:lvl6pPr>
            <a:lvl7pPr marL="2742174" indent="0" algn="ctr">
              <a:buNone/>
              <a:defRPr>
                <a:solidFill>
                  <a:schemeClr val="tx1">
                    <a:tint val="75000"/>
                  </a:schemeClr>
                </a:solidFill>
              </a:defRPr>
            </a:lvl7pPr>
            <a:lvl8pPr marL="3199223" indent="0" algn="ctr">
              <a:buNone/>
              <a:defRPr>
                <a:solidFill>
                  <a:schemeClr val="tx1">
                    <a:tint val="75000"/>
                  </a:schemeClr>
                </a:solidFill>
              </a:defRPr>
            </a:lvl8pPr>
            <a:lvl9pPr marL="36562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1593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84297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4" indent="0">
              <a:buNone/>
              <a:defRPr sz="1600">
                <a:solidFill>
                  <a:schemeClr val="tx1">
                    <a:tint val="75000"/>
                  </a:schemeClr>
                </a:solidFill>
              </a:defRPr>
            </a:lvl3pPr>
            <a:lvl4pPr marL="1371096" indent="0">
              <a:buNone/>
              <a:defRPr sz="1400">
                <a:solidFill>
                  <a:schemeClr val="tx1">
                    <a:tint val="75000"/>
                  </a:schemeClr>
                </a:solidFill>
              </a:defRPr>
            </a:lvl4pPr>
            <a:lvl5pPr marL="1828128" indent="0">
              <a:buNone/>
              <a:defRPr sz="1400">
                <a:solidFill>
                  <a:schemeClr val="tx1">
                    <a:tint val="75000"/>
                  </a:schemeClr>
                </a:solidFill>
              </a:defRPr>
            </a:lvl5pPr>
            <a:lvl6pPr marL="2285160" indent="0">
              <a:buNone/>
              <a:defRPr sz="1400">
                <a:solidFill>
                  <a:schemeClr val="tx1">
                    <a:tint val="75000"/>
                  </a:schemeClr>
                </a:solidFill>
              </a:defRPr>
            </a:lvl6pPr>
            <a:lvl7pPr marL="2742174" indent="0">
              <a:buNone/>
              <a:defRPr sz="1400">
                <a:solidFill>
                  <a:schemeClr val="tx1">
                    <a:tint val="75000"/>
                  </a:schemeClr>
                </a:solidFill>
              </a:defRPr>
            </a:lvl7pPr>
            <a:lvl8pPr marL="3199223" indent="0">
              <a:buNone/>
              <a:defRPr sz="1400">
                <a:solidFill>
                  <a:schemeClr val="tx1">
                    <a:tint val="75000"/>
                  </a:schemeClr>
                </a:solidFill>
              </a:defRPr>
            </a:lvl8pPr>
            <a:lvl9pPr marL="36562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5248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65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67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18" indent="0">
              <a:buNone/>
              <a:defRPr sz="1800">
                <a:solidFill>
                  <a:schemeClr val="tx1">
                    <a:tint val="75000"/>
                  </a:schemeClr>
                </a:solidFill>
              </a:defRPr>
            </a:lvl2pPr>
            <a:lvl3pPr marL="914036" indent="0">
              <a:buNone/>
              <a:defRPr sz="1600">
                <a:solidFill>
                  <a:schemeClr val="tx1">
                    <a:tint val="75000"/>
                  </a:schemeClr>
                </a:solidFill>
              </a:defRPr>
            </a:lvl3pPr>
            <a:lvl4pPr marL="1371053" indent="0">
              <a:buNone/>
              <a:defRPr sz="1400">
                <a:solidFill>
                  <a:schemeClr val="tx1">
                    <a:tint val="75000"/>
                  </a:schemeClr>
                </a:solidFill>
              </a:defRPr>
            </a:lvl4pPr>
            <a:lvl5pPr marL="1828071" indent="0">
              <a:buNone/>
              <a:defRPr sz="1400">
                <a:solidFill>
                  <a:schemeClr val="tx1">
                    <a:tint val="75000"/>
                  </a:schemeClr>
                </a:solidFill>
              </a:defRPr>
            </a:lvl5pPr>
            <a:lvl6pPr marL="2285089" indent="0">
              <a:buNone/>
              <a:defRPr sz="1400">
                <a:solidFill>
                  <a:schemeClr val="tx1">
                    <a:tint val="75000"/>
                  </a:schemeClr>
                </a:solidFill>
              </a:defRPr>
            </a:lvl6pPr>
            <a:lvl7pPr marL="2742085" indent="0">
              <a:buNone/>
              <a:defRPr sz="1400">
                <a:solidFill>
                  <a:schemeClr val="tx1">
                    <a:tint val="75000"/>
                  </a:schemeClr>
                </a:solidFill>
              </a:defRPr>
            </a:lvl7pPr>
            <a:lvl8pPr marL="3199123" indent="0">
              <a:buNone/>
              <a:defRPr sz="1400">
                <a:solidFill>
                  <a:schemeClr val="tx1">
                    <a:tint val="75000"/>
                  </a:schemeClr>
                </a:solidFill>
              </a:defRPr>
            </a:lvl8pPr>
            <a:lvl9pPr marL="365611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8136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6028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5049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1"/>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1"/>
            <a:ext cx="3008314" cy="46910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1347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2" indent="0">
              <a:buNone/>
              <a:defRPr sz="2900"/>
            </a:lvl2pPr>
            <a:lvl3pPr marL="914064" indent="0">
              <a:buNone/>
              <a:defRPr sz="2300"/>
            </a:lvl3pPr>
            <a:lvl4pPr marL="1371096" indent="0">
              <a:buNone/>
              <a:defRPr sz="2000"/>
            </a:lvl4pPr>
            <a:lvl5pPr marL="1828128" indent="0">
              <a:buNone/>
              <a:defRPr sz="2000"/>
            </a:lvl5pPr>
            <a:lvl6pPr marL="2285160" indent="0">
              <a:buNone/>
              <a:defRPr sz="2000"/>
            </a:lvl6pPr>
            <a:lvl7pPr marL="2742174" indent="0">
              <a:buNone/>
              <a:defRPr sz="2000"/>
            </a:lvl7pPr>
            <a:lvl8pPr marL="3199223" indent="0">
              <a:buNone/>
              <a:defRPr sz="2000"/>
            </a:lvl8pPr>
            <a:lvl9pPr marL="3656231"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1106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6349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7337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40"/>
            <a:ext cx="15544800" cy="2205038"/>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lvl1pPr>
            <a:lvl2pPr marL="816415" indent="0" algn="ctr">
              <a:buNone/>
              <a:defRPr/>
            </a:lvl2pPr>
            <a:lvl3pPr marL="1632832" indent="0" algn="ctr">
              <a:buNone/>
              <a:defRPr/>
            </a:lvl3pPr>
            <a:lvl4pPr marL="2449246" indent="0" algn="ctr">
              <a:buNone/>
              <a:defRPr/>
            </a:lvl4pPr>
            <a:lvl5pPr marL="3265661" indent="0" algn="ctr">
              <a:buNone/>
              <a:defRPr/>
            </a:lvl5pPr>
            <a:lvl6pPr marL="4082078" indent="0" algn="ctr">
              <a:buNone/>
              <a:defRPr/>
            </a:lvl6pPr>
            <a:lvl7pPr marL="4898493" indent="0" algn="ctr">
              <a:buNone/>
              <a:defRPr/>
            </a:lvl7pPr>
            <a:lvl8pPr marL="5714908" indent="0" algn="ctr">
              <a:buNone/>
              <a:defRPr/>
            </a:lvl8pPr>
            <a:lvl9pPr marL="653132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B5E0C0-DB98-42C7-8A4E-9B4DF3FF96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923904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ADBD39-8E0D-4BEE-8BA3-132D4B5ACF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33735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3"/>
          </a:xfrm>
        </p:spPr>
        <p:txBody>
          <a:bodyPr anchor="t"/>
          <a:lstStyle>
            <a:lvl1pPr algn="l">
              <a:defRPr sz="7100" b="1" cap="all"/>
            </a:lvl1pPr>
          </a:lstStyle>
          <a:p>
            <a:r>
              <a:rPr lang="en-US" smtClean="0"/>
              <a:t>Click to edit Master title style</a:t>
            </a:r>
            <a:endParaRPr lang="en-US"/>
          </a:p>
        </p:txBody>
      </p:sp>
      <p:sp>
        <p:nvSpPr>
          <p:cNvPr id="3" name="Text Placeholder 2"/>
          <p:cNvSpPr>
            <a:spLocks noGrp="1"/>
          </p:cNvSpPr>
          <p:nvPr>
            <p:ph type="body" idx="1"/>
          </p:nvPr>
        </p:nvSpPr>
        <p:spPr>
          <a:xfrm>
            <a:off x="1444626" y="4360072"/>
            <a:ext cx="15544800" cy="2250281"/>
          </a:xfrm>
        </p:spPr>
        <p:txBody>
          <a:bodyPr anchor="b"/>
          <a:lstStyle>
            <a:lvl1pPr marL="0" indent="0">
              <a:buNone/>
              <a:defRPr sz="3600"/>
            </a:lvl1pPr>
            <a:lvl2pPr marL="816415" indent="0">
              <a:buNone/>
              <a:defRPr sz="3200"/>
            </a:lvl2pPr>
            <a:lvl3pPr marL="1632832" indent="0">
              <a:buNone/>
              <a:defRPr sz="2900"/>
            </a:lvl3pPr>
            <a:lvl4pPr marL="2449246" indent="0">
              <a:buNone/>
              <a:defRPr sz="2500"/>
            </a:lvl4pPr>
            <a:lvl5pPr marL="3265661" indent="0">
              <a:buNone/>
              <a:defRPr sz="2500"/>
            </a:lvl5pPr>
            <a:lvl6pPr marL="4082078" indent="0">
              <a:buNone/>
              <a:defRPr sz="2500"/>
            </a:lvl6pPr>
            <a:lvl7pPr marL="4898493" indent="0">
              <a:buNone/>
              <a:defRPr sz="2500"/>
            </a:lvl7pPr>
            <a:lvl8pPr marL="5714908" indent="0">
              <a:buNone/>
              <a:defRPr sz="2500"/>
            </a:lvl8pPr>
            <a:lvl9pPr marL="6531325" indent="0">
              <a:buNone/>
              <a:defRPr sz="25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B01354-C425-43F8-AC42-782B5C981F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84565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971800"/>
            <a:ext cx="7620000" cy="617220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971800"/>
            <a:ext cx="7620000" cy="6172200"/>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E88287A-4938-41CA-B492-FC7C2455EA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6908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55935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1"/>
            <a:ext cx="8080376"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3" y="2302671"/>
            <a:ext cx="8083550" cy="959643"/>
          </a:xfrm>
        </p:spPr>
        <p:txBody>
          <a:bodyPr anchor="b"/>
          <a:lstStyle>
            <a:lvl1pPr marL="0" indent="0">
              <a:buNone/>
              <a:defRPr sz="4300" b="1"/>
            </a:lvl1pPr>
            <a:lvl2pPr marL="816415" indent="0">
              <a:buNone/>
              <a:defRPr sz="3600" b="1"/>
            </a:lvl2pPr>
            <a:lvl3pPr marL="1632832" indent="0">
              <a:buNone/>
              <a:defRPr sz="3200" b="1"/>
            </a:lvl3pPr>
            <a:lvl4pPr marL="2449246" indent="0">
              <a:buNone/>
              <a:defRPr sz="2900" b="1"/>
            </a:lvl4pPr>
            <a:lvl5pPr marL="3265661" indent="0">
              <a:buNone/>
              <a:defRPr sz="2900" b="1"/>
            </a:lvl5pPr>
            <a:lvl6pPr marL="4082078" indent="0">
              <a:buNone/>
              <a:defRPr sz="2900" b="1"/>
            </a:lvl6pPr>
            <a:lvl7pPr marL="4898493" indent="0">
              <a:buNone/>
              <a:defRPr sz="2900" b="1"/>
            </a:lvl7pPr>
            <a:lvl8pPr marL="5714908" indent="0">
              <a:buNone/>
              <a:defRPr sz="2900" b="1"/>
            </a:lvl8pPr>
            <a:lvl9pPr marL="6531325"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90053"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A6CDC2-B1FF-486D-BBD9-2821F68121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0722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9158D93-6E42-4E6F-9758-62A161F8C6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8489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2712AB-A4FA-48B8-8379-B09F7E0C26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28133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5"/>
            <a:ext cx="6016626" cy="1743075"/>
          </a:xfrm>
        </p:spPr>
        <p:txBody>
          <a:bodyPr anchor="b"/>
          <a:lstStyle>
            <a:lvl1pPr algn="l">
              <a:defRPr sz="3600" b="1"/>
            </a:lvl1pPr>
          </a:lstStyle>
          <a:p>
            <a:r>
              <a:rPr lang="en-US" smtClean="0"/>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3" y="2152652"/>
            <a:ext cx="6016626" cy="7036595"/>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FCE37D-B77C-48E9-9610-AC5D3032F3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96266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7"/>
          </a:xfrm>
        </p:spPr>
        <p:txBody>
          <a:bodyPr anchor="b"/>
          <a:lstStyle>
            <a:lvl1pPr algn="l">
              <a:defRPr sz="36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3"/>
            <a:ext cx="10972800" cy="6172200"/>
          </a:xfrm>
        </p:spPr>
        <p:txBody>
          <a:bodyPr/>
          <a:lstStyle>
            <a:lvl1pPr marL="0" indent="0">
              <a:buNone/>
              <a:defRPr sz="5700"/>
            </a:lvl1pPr>
            <a:lvl2pPr marL="816415" indent="0">
              <a:buNone/>
              <a:defRPr sz="5000"/>
            </a:lvl2pPr>
            <a:lvl3pPr marL="1632832" indent="0">
              <a:buNone/>
              <a:defRPr sz="4300"/>
            </a:lvl3pPr>
            <a:lvl4pPr marL="2449246" indent="0">
              <a:buNone/>
              <a:defRPr sz="3600"/>
            </a:lvl4pPr>
            <a:lvl5pPr marL="3265661" indent="0">
              <a:buNone/>
              <a:defRPr sz="3600"/>
            </a:lvl5pPr>
            <a:lvl6pPr marL="4082078" indent="0">
              <a:buNone/>
              <a:defRPr sz="3600"/>
            </a:lvl6pPr>
            <a:lvl7pPr marL="4898493" indent="0">
              <a:buNone/>
              <a:defRPr sz="3600"/>
            </a:lvl7pPr>
            <a:lvl8pPr marL="5714908" indent="0">
              <a:buNone/>
              <a:defRPr sz="3600"/>
            </a:lvl8pPr>
            <a:lvl9pPr marL="6531325" indent="0">
              <a:buNone/>
              <a:defRPr sz="3600"/>
            </a:lvl9pPr>
          </a:lstStyle>
          <a:p>
            <a:pPr lvl="0"/>
            <a:endParaRPr lang="en-US" noProof="0" smtClean="0"/>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500"/>
            </a:lvl1pPr>
            <a:lvl2pPr marL="816415" indent="0">
              <a:buNone/>
              <a:defRPr sz="2100"/>
            </a:lvl2pPr>
            <a:lvl3pPr marL="1632832" indent="0">
              <a:buNone/>
              <a:defRPr sz="1800"/>
            </a:lvl3pPr>
            <a:lvl4pPr marL="2449246" indent="0">
              <a:buNone/>
              <a:defRPr sz="1600"/>
            </a:lvl4pPr>
            <a:lvl5pPr marL="3265661" indent="0">
              <a:buNone/>
              <a:defRPr sz="1600"/>
            </a:lvl5pPr>
            <a:lvl6pPr marL="4082078" indent="0">
              <a:buNone/>
              <a:defRPr sz="1600"/>
            </a:lvl6pPr>
            <a:lvl7pPr marL="4898493" indent="0">
              <a:buNone/>
              <a:defRPr sz="1600"/>
            </a:lvl7pPr>
            <a:lvl8pPr marL="5714908" indent="0">
              <a:buNone/>
              <a:defRPr sz="1600"/>
            </a:lvl8pPr>
            <a:lvl9pPr marL="6531325" indent="0">
              <a:buNone/>
              <a:defRPr sz="16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97AB9B-1D8B-4ACF-B524-5FD2D369B4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50396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05E93A-5539-4CAC-9667-12492257CB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42963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30200" y="914400"/>
            <a:ext cx="388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914400"/>
            <a:ext cx="113538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A8376D-4711-4531-BF81-B966C5EE2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474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18" indent="0">
              <a:buNone/>
              <a:defRPr sz="2000" b="1"/>
            </a:lvl2pPr>
            <a:lvl3pPr marL="914036" indent="0">
              <a:buNone/>
              <a:defRPr sz="1800" b="1"/>
            </a:lvl3pPr>
            <a:lvl4pPr marL="1371053" indent="0">
              <a:buNone/>
              <a:defRPr sz="1600" b="1"/>
            </a:lvl4pPr>
            <a:lvl5pPr marL="1828071" indent="0">
              <a:buNone/>
              <a:defRPr sz="1600" b="1"/>
            </a:lvl5pPr>
            <a:lvl6pPr marL="2285089" indent="0">
              <a:buNone/>
              <a:defRPr sz="1600" b="1"/>
            </a:lvl6pPr>
            <a:lvl7pPr marL="2742085" indent="0">
              <a:buNone/>
              <a:defRPr sz="1600" b="1"/>
            </a:lvl7pPr>
            <a:lvl8pPr marL="3199123" indent="0">
              <a:buNone/>
              <a:defRPr sz="1600" b="1"/>
            </a:lvl8pPr>
            <a:lvl9pPr marL="365611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18" indent="0">
              <a:buNone/>
              <a:defRPr sz="2000" b="1"/>
            </a:lvl2pPr>
            <a:lvl3pPr marL="914036" indent="0">
              <a:buNone/>
              <a:defRPr sz="1800" b="1"/>
            </a:lvl3pPr>
            <a:lvl4pPr marL="1371053" indent="0">
              <a:buNone/>
              <a:defRPr sz="1600" b="1"/>
            </a:lvl4pPr>
            <a:lvl5pPr marL="1828071" indent="0">
              <a:buNone/>
              <a:defRPr sz="1600" b="1"/>
            </a:lvl5pPr>
            <a:lvl6pPr marL="2285089" indent="0">
              <a:buNone/>
              <a:defRPr sz="1600" b="1"/>
            </a:lvl6pPr>
            <a:lvl7pPr marL="2742085" indent="0">
              <a:buNone/>
              <a:defRPr sz="1600" b="1"/>
            </a:lvl7pPr>
            <a:lvl8pPr marL="3199123" indent="0">
              <a:buNone/>
              <a:defRPr sz="1600" b="1"/>
            </a:lvl8pPr>
            <a:lvl9pPr marL="365611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872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86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829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7"/>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7"/>
            <a:ext cx="3008314" cy="4691063"/>
          </a:xfrm>
        </p:spPr>
        <p:txBody>
          <a:bodyPr/>
          <a:lstStyle>
            <a:lvl1pPr marL="0" indent="0">
              <a:buNone/>
              <a:defRPr sz="1400"/>
            </a:lvl1pPr>
            <a:lvl2pPr marL="457018" indent="0">
              <a:buNone/>
              <a:defRPr sz="1200"/>
            </a:lvl2pPr>
            <a:lvl3pPr marL="914036" indent="0">
              <a:buNone/>
              <a:defRPr sz="1100"/>
            </a:lvl3pPr>
            <a:lvl4pPr marL="1371053" indent="0">
              <a:buNone/>
              <a:defRPr sz="900"/>
            </a:lvl4pPr>
            <a:lvl5pPr marL="1828071" indent="0">
              <a:buNone/>
              <a:defRPr sz="900"/>
            </a:lvl5pPr>
            <a:lvl6pPr marL="2285089" indent="0">
              <a:buNone/>
              <a:defRPr sz="900"/>
            </a:lvl6pPr>
            <a:lvl7pPr marL="2742085" indent="0">
              <a:buNone/>
              <a:defRPr sz="900"/>
            </a:lvl7pPr>
            <a:lvl8pPr marL="3199123" indent="0">
              <a:buNone/>
              <a:defRPr sz="900"/>
            </a:lvl8pPr>
            <a:lvl9pPr marL="365611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57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6"/>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18" indent="0">
              <a:buNone/>
              <a:defRPr sz="2900"/>
            </a:lvl2pPr>
            <a:lvl3pPr marL="914036" indent="0">
              <a:buNone/>
              <a:defRPr sz="2300"/>
            </a:lvl3pPr>
            <a:lvl4pPr marL="1371053" indent="0">
              <a:buNone/>
              <a:defRPr sz="2000"/>
            </a:lvl4pPr>
            <a:lvl5pPr marL="1828071" indent="0">
              <a:buNone/>
              <a:defRPr sz="2000"/>
            </a:lvl5pPr>
            <a:lvl6pPr marL="2285089" indent="0">
              <a:buNone/>
              <a:defRPr sz="2000"/>
            </a:lvl6pPr>
            <a:lvl7pPr marL="2742085" indent="0">
              <a:buNone/>
              <a:defRPr sz="2000"/>
            </a:lvl7pPr>
            <a:lvl8pPr marL="3199123" indent="0">
              <a:buNone/>
              <a:defRPr sz="2000"/>
            </a:lvl8pPr>
            <a:lvl9pPr marL="3656115"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18" indent="0">
              <a:buNone/>
              <a:defRPr sz="1200"/>
            </a:lvl2pPr>
            <a:lvl3pPr marL="914036" indent="0">
              <a:buNone/>
              <a:defRPr sz="1100"/>
            </a:lvl3pPr>
            <a:lvl4pPr marL="1371053" indent="0">
              <a:buNone/>
              <a:defRPr sz="900"/>
            </a:lvl4pPr>
            <a:lvl5pPr marL="1828071" indent="0">
              <a:buNone/>
              <a:defRPr sz="900"/>
            </a:lvl5pPr>
            <a:lvl6pPr marL="2285089" indent="0">
              <a:buNone/>
              <a:defRPr sz="900"/>
            </a:lvl6pPr>
            <a:lvl7pPr marL="2742085" indent="0">
              <a:buNone/>
              <a:defRPr sz="900"/>
            </a:lvl7pPr>
            <a:lvl8pPr marL="3199123" indent="0">
              <a:buNone/>
              <a:defRPr sz="900"/>
            </a:lvl8pPr>
            <a:lvl9pPr marL="365611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270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54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6315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3195715"/>
            <a:ext cx="15544800" cy="2205038"/>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074" indent="0" algn="ctr">
              <a:buNone/>
              <a:defRPr>
                <a:solidFill>
                  <a:schemeClr val="tx1">
                    <a:tint val="75000"/>
                  </a:schemeClr>
                </a:solidFill>
              </a:defRPr>
            </a:lvl2pPr>
            <a:lvl3pPr marL="1632207" indent="0" algn="ctr">
              <a:buNone/>
              <a:defRPr>
                <a:solidFill>
                  <a:schemeClr val="tx1">
                    <a:tint val="75000"/>
                  </a:schemeClr>
                </a:solidFill>
              </a:defRPr>
            </a:lvl3pPr>
            <a:lvl4pPr marL="2448264" indent="0" algn="ctr">
              <a:buNone/>
              <a:defRPr>
                <a:solidFill>
                  <a:schemeClr val="tx1">
                    <a:tint val="75000"/>
                  </a:schemeClr>
                </a:solidFill>
              </a:defRPr>
            </a:lvl4pPr>
            <a:lvl5pPr marL="3264410" indent="0" algn="ctr">
              <a:buNone/>
              <a:defRPr>
                <a:solidFill>
                  <a:schemeClr val="tx1">
                    <a:tint val="75000"/>
                  </a:schemeClr>
                </a:solidFill>
              </a:defRPr>
            </a:lvl5pPr>
            <a:lvl6pPr marL="4080416" indent="0" algn="ctr">
              <a:buNone/>
              <a:defRPr>
                <a:solidFill>
                  <a:schemeClr val="tx1">
                    <a:tint val="75000"/>
                  </a:schemeClr>
                </a:solidFill>
              </a:defRPr>
            </a:lvl6pPr>
            <a:lvl7pPr marL="4896529" indent="0" algn="ctr">
              <a:buNone/>
              <a:defRPr>
                <a:solidFill>
                  <a:schemeClr val="tx1">
                    <a:tint val="75000"/>
                  </a:schemeClr>
                </a:solidFill>
              </a:defRPr>
            </a:lvl7pPr>
            <a:lvl8pPr marL="5712615" indent="0" algn="ctr">
              <a:buNone/>
              <a:defRPr>
                <a:solidFill>
                  <a:schemeClr val="tx1">
                    <a:tint val="75000"/>
                  </a:schemeClr>
                </a:solidFill>
              </a:defRPr>
            </a:lvl8pPr>
            <a:lvl9pPr marL="6528728"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550954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880252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444626" y="6610427"/>
            <a:ext cx="15544800" cy="2043113"/>
          </a:xfrm>
        </p:spPr>
        <p:txBody>
          <a:bodyPr anchor="t"/>
          <a:lstStyle>
            <a:lvl1pPr algn="r">
              <a:defRPr sz="71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074" indent="0">
              <a:buNone/>
              <a:defRPr sz="3200">
                <a:solidFill>
                  <a:schemeClr val="tx1">
                    <a:tint val="75000"/>
                  </a:schemeClr>
                </a:solidFill>
              </a:defRPr>
            </a:lvl2pPr>
            <a:lvl3pPr marL="1632207" indent="0">
              <a:buNone/>
              <a:defRPr sz="2900">
                <a:solidFill>
                  <a:schemeClr val="tx1">
                    <a:tint val="75000"/>
                  </a:schemeClr>
                </a:solidFill>
              </a:defRPr>
            </a:lvl3pPr>
            <a:lvl4pPr marL="2448264" indent="0">
              <a:buNone/>
              <a:defRPr sz="2500">
                <a:solidFill>
                  <a:schemeClr val="tx1">
                    <a:tint val="75000"/>
                  </a:schemeClr>
                </a:solidFill>
              </a:defRPr>
            </a:lvl4pPr>
            <a:lvl5pPr marL="3264410" indent="0">
              <a:buNone/>
              <a:defRPr sz="2500">
                <a:solidFill>
                  <a:schemeClr val="tx1">
                    <a:tint val="75000"/>
                  </a:schemeClr>
                </a:solidFill>
              </a:defRPr>
            </a:lvl5pPr>
            <a:lvl6pPr marL="4080416" indent="0">
              <a:buNone/>
              <a:defRPr sz="2500">
                <a:solidFill>
                  <a:schemeClr val="tx1">
                    <a:tint val="75000"/>
                  </a:schemeClr>
                </a:solidFill>
              </a:defRPr>
            </a:lvl6pPr>
            <a:lvl7pPr marL="4896529" indent="0">
              <a:buNone/>
              <a:defRPr sz="2500">
                <a:solidFill>
                  <a:schemeClr val="tx1">
                    <a:tint val="75000"/>
                  </a:schemeClr>
                </a:solidFill>
              </a:defRPr>
            </a:lvl7pPr>
            <a:lvl8pPr marL="5712615" indent="0">
              <a:buNone/>
              <a:defRPr sz="2500">
                <a:solidFill>
                  <a:schemeClr val="tx1">
                    <a:tint val="75000"/>
                  </a:schemeClr>
                </a:solidFill>
              </a:defRPr>
            </a:lvl8pPr>
            <a:lvl9pPr marL="6528728" indent="0">
              <a:buNone/>
              <a:defRPr sz="25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7312099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289047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14400" y="2302671"/>
            <a:ext cx="8080376" cy="959643"/>
          </a:xfrm>
        </p:spPr>
        <p:txBody>
          <a:bodyPr anchor="b"/>
          <a:lstStyle>
            <a:lvl1pPr marL="0" indent="0">
              <a:buNone/>
              <a:defRPr sz="4300" b="1"/>
            </a:lvl1pPr>
            <a:lvl2pPr marL="816074" indent="0">
              <a:buNone/>
              <a:defRPr sz="3600" b="1"/>
            </a:lvl2pPr>
            <a:lvl3pPr marL="1632207" indent="0">
              <a:buNone/>
              <a:defRPr sz="3200" b="1"/>
            </a:lvl3pPr>
            <a:lvl4pPr marL="2448264" indent="0">
              <a:buNone/>
              <a:defRPr sz="2900" b="1"/>
            </a:lvl4pPr>
            <a:lvl5pPr marL="3264410" indent="0">
              <a:buNone/>
              <a:defRPr sz="2900" b="1"/>
            </a:lvl5pPr>
            <a:lvl6pPr marL="4080416" indent="0">
              <a:buNone/>
              <a:defRPr sz="2900" b="1"/>
            </a:lvl6pPr>
            <a:lvl7pPr marL="4896529" indent="0">
              <a:buNone/>
              <a:defRPr sz="2900" b="1"/>
            </a:lvl7pPr>
            <a:lvl8pPr marL="5712615" indent="0">
              <a:buNone/>
              <a:defRPr sz="2900" b="1"/>
            </a:lvl8pPr>
            <a:lvl9pPr marL="6528728" indent="0">
              <a:buNone/>
              <a:defRPr sz="2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9290067" y="2302671"/>
            <a:ext cx="8083550" cy="959643"/>
          </a:xfrm>
        </p:spPr>
        <p:txBody>
          <a:bodyPr anchor="b"/>
          <a:lstStyle>
            <a:lvl1pPr marL="0" indent="0">
              <a:buNone/>
              <a:defRPr sz="4300" b="1"/>
            </a:lvl1pPr>
            <a:lvl2pPr marL="816074" indent="0">
              <a:buNone/>
              <a:defRPr sz="3600" b="1"/>
            </a:lvl2pPr>
            <a:lvl3pPr marL="1632207" indent="0">
              <a:buNone/>
              <a:defRPr sz="3200" b="1"/>
            </a:lvl3pPr>
            <a:lvl4pPr marL="2448264" indent="0">
              <a:buNone/>
              <a:defRPr sz="2900" b="1"/>
            </a:lvl4pPr>
            <a:lvl5pPr marL="3264410" indent="0">
              <a:buNone/>
              <a:defRPr sz="2900" b="1"/>
            </a:lvl5pPr>
            <a:lvl6pPr marL="4080416" indent="0">
              <a:buNone/>
              <a:defRPr sz="2900" b="1"/>
            </a:lvl6pPr>
            <a:lvl7pPr marL="4896529" indent="0">
              <a:buNone/>
              <a:defRPr sz="2900" b="1"/>
            </a:lvl7pPr>
            <a:lvl8pPr marL="5712615" indent="0">
              <a:buNone/>
              <a:defRPr sz="2900" b="1"/>
            </a:lvl8pPr>
            <a:lvl9pPr marL="6528728" indent="0">
              <a:buNone/>
              <a:defRPr sz="2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618328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48798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567227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4" indent="0">
              <a:buNone/>
              <a:defRPr sz="1600">
                <a:solidFill>
                  <a:schemeClr val="tx1">
                    <a:tint val="75000"/>
                  </a:schemeClr>
                </a:solidFill>
              </a:defRPr>
            </a:lvl3pPr>
            <a:lvl4pPr marL="1371096" indent="0">
              <a:buNone/>
              <a:defRPr sz="1400">
                <a:solidFill>
                  <a:schemeClr val="tx1">
                    <a:tint val="75000"/>
                  </a:schemeClr>
                </a:solidFill>
              </a:defRPr>
            </a:lvl4pPr>
            <a:lvl5pPr marL="1828128" indent="0">
              <a:buNone/>
              <a:defRPr sz="1400">
                <a:solidFill>
                  <a:schemeClr val="tx1">
                    <a:tint val="75000"/>
                  </a:schemeClr>
                </a:solidFill>
              </a:defRPr>
            </a:lvl5pPr>
            <a:lvl6pPr marL="2285160" indent="0">
              <a:buNone/>
              <a:defRPr sz="1400">
                <a:solidFill>
                  <a:schemeClr val="tx1">
                    <a:tint val="75000"/>
                  </a:schemeClr>
                </a:solidFill>
              </a:defRPr>
            </a:lvl6pPr>
            <a:lvl7pPr marL="2742174" indent="0">
              <a:buNone/>
              <a:defRPr sz="1400">
                <a:solidFill>
                  <a:schemeClr val="tx1">
                    <a:tint val="75000"/>
                  </a:schemeClr>
                </a:solidFill>
              </a:defRPr>
            </a:lvl7pPr>
            <a:lvl8pPr marL="3199223" indent="0">
              <a:buNone/>
              <a:defRPr sz="1400">
                <a:solidFill>
                  <a:schemeClr val="tx1">
                    <a:tint val="75000"/>
                  </a:schemeClr>
                </a:solidFill>
              </a:defRPr>
            </a:lvl8pPr>
            <a:lvl9pPr marL="36562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39" y="409575"/>
            <a:ext cx="6016626" cy="1743075"/>
          </a:xfrm>
        </p:spPr>
        <p:txBody>
          <a:bodyPr anchor="b"/>
          <a:lstStyle>
            <a:lvl1pPr algn="r">
              <a:defRPr sz="36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7150100" y="409652"/>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914439" y="2152656"/>
            <a:ext cx="6016626" cy="7036595"/>
          </a:xfrm>
        </p:spPr>
        <p:txBody>
          <a:bodyPr/>
          <a:lstStyle>
            <a:lvl1pPr marL="0" indent="0">
              <a:buNone/>
              <a:defRPr sz="2500"/>
            </a:lvl1pPr>
            <a:lvl2pPr marL="816074" indent="0">
              <a:buNone/>
              <a:defRPr sz="2100"/>
            </a:lvl2pPr>
            <a:lvl3pPr marL="1632207" indent="0">
              <a:buNone/>
              <a:defRPr sz="1800"/>
            </a:lvl3pPr>
            <a:lvl4pPr marL="2448264" indent="0">
              <a:buNone/>
              <a:defRPr sz="1600"/>
            </a:lvl4pPr>
            <a:lvl5pPr marL="3264410" indent="0">
              <a:buNone/>
              <a:defRPr sz="1600"/>
            </a:lvl5pPr>
            <a:lvl6pPr marL="4080416" indent="0">
              <a:buNone/>
              <a:defRPr sz="1600"/>
            </a:lvl6pPr>
            <a:lvl7pPr marL="4896529" indent="0">
              <a:buNone/>
              <a:defRPr sz="1600"/>
            </a:lvl7pPr>
            <a:lvl8pPr marL="5712615" indent="0">
              <a:buNone/>
              <a:defRPr sz="1600"/>
            </a:lvl8pPr>
            <a:lvl9pPr marL="6528728" indent="0">
              <a:buNone/>
              <a:defRPr sz="16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712685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584576" y="7200900"/>
            <a:ext cx="10972800" cy="850107"/>
          </a:xfrm>
        </p:spPr>
        <p:txBody>
          <a:bodyPr anchor="b"/>
          <a:lstStyle>
            <a:lvl1pPr algn="r">
              <a:defRPr sz="36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584576" y="919163"/>
            <a:ext cx="10972800" cy="6172200"/>
          </a:xfrm>
        </p:spPr>
        <p:txBody>
          <a:bodyPr/>
          <a:lstStyle>
            <a:lvl1pPr marL="0" indent="0">
              <a:buNone/>
              <a:defRPr sz="5700"/>
            </a:lvl1pPr>
            <a:lvl2pPr marL="816074" indent="0">
              <a:buNone/>
              <a:defRPr sz="5000"/>
            </a:lvl2pPr>
            <a:lvl3pPr marL="1632207" indent="0">
              <a:buNone/>
              <a:defRPr sz="4300"/>
            </a:lvl3pPr>
            <a:lvl4pPr marL="2448264" indent="0">
              <a:buNone/>
              <a:defRPr sz="3600"/>
            </a:lvl4pPr>
            <a:lvl5pPr marL="3264410" indent="0">
              <a:buNone/>
              <a:defRPr sz="3600"/>
            </a:lvl5pPr>
            <a:lvl6pPr marL="4080416" indent="0">
              <a:buNone/>
              <a:defRPr sz="3600"/>
            </a:lvl6pPr>
            <a:lvl7pPr marL="4896529" indent="0">
              <a:buNone/>
              <a:defRPr sz="3600"/>
            </a:lvl7pPr>
            <a:lvl8pPr marL="5712615" indent="0">
              <a:buNone/>
              <a:defRPr sz="3600"/>
            </a:lvl8pPr>
            <a:lvl9pPr marL="6528728" indent="0">
              <a:buNone/>
              <a:defRPr sz="3600"/>
            </a:lvl9pPr>
          </a:lstStyle>
          <a:p>
            <a:endParaRPr lang="ar-SA" dirty="0"/>
          </a:p>
        </p:txBody>
      </p:sp>
      <p:sp>
        <p:nvSpPr>
          <p:cNvPr id="4" name="عنصر نائب للنص 3"/>
          <p:cNvSpPr>
            <a:spLocks noGrp="1"/>
          </p:cNvSpPr>
          <p:nvPr>
            <p:ph type="body" sz="half" idx="2"/>
          </p:nvPr>
        </p:nvSpPr>
        <p:spPr>
          <a:xfrm>
            <a:off x="3584576" y="8051007"/>
            <a:ext cx="10972800" cy="1207293"/>
          </a:xfrm>
        </p:spPr>
        <p:txBody>
          <a:bodyPr/>
          <a:lstStyle>
            <a:lvl1pPr marL="0" indent="0">
              <a:buNone/>
              <a:defRPr sz="2500"/>
            </a:lvl1pPr>
            <a:lvl2pPr marL="816074" indent="0">
              <a:buNone/>
              <a:defRPr sz="2100"/>
            </a:lvl2pPr>
            <a:lvl3pPr marL="1632207" indent="0">
              <a:buNone/>
              <a:defRPr sz="1800"/>
            </a:lvl3pPr>
            <a:lvl4pPr marL="2448264" indent="0">
              <a:buNone/>
              <a:defRPr sz="1600"/>
            </a:lvl4pPr>
            <a:lvl5pPr marL="3264410" indent="0">
              <a:buNone/>
              <a:defRPr sz="1600"/>
            </a:lvl5pPr>
            <a:lvl6pPr marL="4080416" indent="0">
              <a:buNone/>
              <a:defRPr sz="1600"/>
            </a:lvl6pPr>
            <a:lvl7pPr marL="4896529" indent="0">
              <a:buNone/>
              <a:defRPr sz="1600"/>
            </a:lvl7pPr>
            <a:lvl8pPr marL="5712615" indent="0">
              <a:buNone/>
              <a:defRPr sz="1600"/>
            </a:lvl8pPr>
            <a:lvl9pPr marL="6528728" indent="0">
              <a:buNone/>
              <a:defRPr sz="16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3668917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987493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3258800" y="412034"/>
            <a:ext cx="4114800" cy="877728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412034"/>
            <a:ext cx="12039600" cy="87772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704054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3195712"/>
            <a:ext cx="15544800" cy="2205038"/>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088" indent="0" algn="ctr">
              <a:buNone/>
              <a:defRPr>
                <a:solidFill>
                  <a:schemeClr val="tx1">
                    <a:tint val="75000"/>
                  </a:schemeClr>
                </a:solidFill>
              </a:defRPr>
            </a:lvl2pPr>
            <a:lvl3pPr marL="1632232" indent="0" algn="ctr">
              <a:buNone/>
              <a:defRPr>
                <a:solidFill>
                  <a:schemeClr val="tx1">
                    <a:tint val="75000"/>
                  </a:schemeClr>
                </a:solidFill>
              </a:defRPr>
            </a:lvl3pPr>
            <a:lvl4pPr marL="2448304" indent="0" algn="ctr">
              <a:buNone/>
              <a:defRPr>
                <a:solidFill>
                  <a:schemeClr val="tx1">
                    <a:tint val="75000"/>
                  </a:schemeClr>
                </a:solidFill>
              </a:defRPr>
            </a:lvl4pPr>
            <a:lvl5pPr marL="3264460" indent="0" algn="ctr">
              <a:buNone/>
              <a:defRPr>
                <a:solidFill>
                  <a:schemeClr val="tx1">
                    <a:tint val="75000"/>
                  </a:schemeClr>
                </a:solidFill>
              </a:defRPr>
            </a:lvl5pPr>
            <a:lvl6pPr marL="4080483" indent="0" algn="ctr">
              <a:buNone/>
              <a:defRPr>
                <a:solidFill>
                  <a:schemeClr val="tx1">
                    <a:tint val="75000"/>
                  </a:schemeClr>
                </a:solidFill>
              </a:defRPr>
            </a:lvl6pPr>
            <a:lvl7pPr marL="4896607" indent="0" algn="ctr">
              <a:buNone/>
              <a:defRPr>
                <a:solidFill>
                  <a:schemeClr val="tx1">
                    <a:tint val="75000"/>
                  </a:schemeClr>
                </a:solidFill>
              </a:defRPr>
            </a:lvl7pPr>
            <a:lvl8pPr marL="5712708" indent="0" algn="ctr">
              <a:buNone/>
              <a:defRPr>
                <a:solidFill>
                  <a:schemeClr val="tx1">
                    <a:tint val="75000"/>
                  </a:schemeClr>
                </a:solidFill>
              </a:defRPr>
            </a:lvl8pPr>
            <a:lvl9pPr marL="6528833"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3321307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3424920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1444626" y="6610424"/>
            <a:ext cx="15544800" cy="2043113"/>
          </a:xfrm>
        </p:spPr>
        <p:txBody>
          <a:bodyPr anchor="t"/>
          <a:lstStyle>
            <a:lvl1pPr algn="r">
              <a:defRPr sz="71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1444626" y="4360113"/>
            <a:ext cx="15544800" cy="2250281"/>
          </a:xfrm>
        </p:spPr>
        <p:txBody>
          <a:bodyPr anchor="b"/>
          <a:lstStyle>
            <a:lvl1pPr marL="0" indent="0">
              <a:buNone/>
              <a:defRPr sz="3600">
                <a:solidFill>
                  <a:schemeClr val="tx1">
                    <a:tint val="75000"/>
                  </a:schemeClr>
                </a:solidFill>
              </a:defRPr>
            </a:lvl1pPr>
            <a:lvl2pPr marL="816088" indent="0">
              <a:buNone/>
              <a:defRPr sz="3200">
                <a:solidFill>
                  <a:schemeClr val="tx1">
                    <a:tint val="75000"/>
                  </a:schemeClr>
                </a:solidFill>
              </a:defRPr>
            </a:lvl2pPr>
            <a:lvl3pPr marL="1632232" indent="0">
              <a:buNone/>
              <a:defRPr sz="2900">
                <a:solidFill>
                  <a:schemeClr val="tx1">
                    <a:tint val="75000"/>
                  </a:schemeClr>
                </a:solidFill>
              </a:defRPr>
            </a:lvl3pPr>
            <a:lvl4pPr marL="2448304" indent="0">
              <a:buNone/>
              <a:defRPr sz="2500">
                <a:solidFill>
                  <a:schemeClr val="tx1">
                    <a:tint val="75000"/>
                  </a:schemeClr>
                </a:solidFill>
              </a:defRPr>
            </a:lvl4pPr>
            <a:lvl5pPr marL="3264460" indent="0">
              <a:buNone/>
              <a:defRPr sz="2500">
                <a:solidFill>
                  <a:schemeClr val="tx1">
                    <a:tint val="75000"/>
                  </a:schemeClr>
                </a:solidFill>
              </a:defRPr>
            </a:lvl5pPr>
            <a:lvl6pPr marL="4080483" indent="0">
              <a:buNone/>
              <a:defRPr sz="2500">
                <a:solidFill>
                  <a:schemeClr val="tx1">
                    <a:tint val="75000"/>
                  </a:schemeClr>
                </a:solidFill>
              </a:defRPr>
            </a:lvl6pPr>
            <a:lvl7pPr marL="4896607" indent="0">
              <a:buNone/>
              <a:defRPr sz="2500">
                <a:solidFill>
                  <a:schemeClr val="tx1">
                    <a:tint val="75000"/>
                  </a:schemeClr>
                </a:solidFill>
              </a:defRPr>
            </a:lvl7pPr>
            <a:lvl8pPr marL="5712708" indent="0">
              <a:buNone/>
              <a:defRPr sz="2500">
                <a:solidFill>
                  <a:schemeClr val="tx1">
                    <a:tint val="75000"/>
                  </a:schemeClr>
                </a:solidFill>
              </a:defRPr>
            </a:lvl8pPr>
            <a:lvl9pPr marL="6528833" indent="0">
              <a:buNone/>
              <a:defRPr sz="25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847854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914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9296400" y="2400339"/>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971003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14400" y="2302671"/>
            <a:ext cx="8080376" cy="959643"/>
          </a:xfrm>
        </p:spPr>
        <p:txBody>
          <a:bodyPr anchor="b"/>
          <a:lstStyle>
            <a:lvl1pPr marL="0" indent="0">
              <a:buNone/>
              <a:defRPr sz="4300" b="1"/>
            </a:lvl1pPr>
            <a:lvl2pPr marL="816088" indent="0">
              <a:buNone/>
              <a:defRPr sz="3600" b="1"/>
            </a:lvl2pPr>
            <a:lvl3pPr marL="1632232" indent="0">
              <a:buNone/>
              <a:defRPr sz="3200" b="1"/>
            </a:lvl3pPr>
            <a:lvl4pPr marL="2448304" indent="0">
              <a:buNone/>
              <a:defRPr sz="2900" b="1"/>
            </a:lvl4pPr>
            <a:lvl5pPr marL="3264460" indent="0">
              <a:buNone/>
              <a:defRPr sz="2900" b="1"/>
            </a:lvl5pPr>
            <a:lvl6pPr marL="4080483" indent="0">
              <a:buNone/>
              <a:defRPr sz="2900" b="1"/>
            </a:lvl6pPr>
            <a:lvl7pPr marL="4896607" indent="0">
              <a:buNone/>
              <a:defRPr sz="2900" b="1"/>
            </a:lvl7pPr>
            <a:lvl8pPr marL="5712708" indent="0">
              <a:buNone/>
              <a:defRPr sz="2900" b="1"/>
            </a:lvl8pPr>
            <a:lvl9pPr marL="6528833" indent="0">
              <a:buNone/>
              <a:defRPr sz="29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9290067" y="2302671"/>
            <a:ext cx="8083550" cy="959643"/>
          </a:xfrm>
        </p:spPr>
        <p:txBody>
          <a:bodyPr anchor="b"/>
          <a:lstStyle>
            <a:lvl1pPr marL="0" indent="0">
              <a:buNone/>
              <a:defRPr sz="4300" b="1"/>
            </a:lvl1pPr>
            <a:lvl2pPr marL="816088" indent="0">
              <a:buNone/>
              <a:defRPr sz="3600" b="1"/>
            </a:lvl2pPr>
            <a:lvl3pPr marL="1632232" indent="0">
              <a:buNone/>
              <a:defRPr sz="3200" b="1"/>
            </a:lvl3pPr>
            <a:lvl4pPr marL="2448304" indent="0">
              <a:buNone/>
              <a:defRPr sz="2900" b="1"/>
            </a:lvl4pPr>
            <a:lvl5pPr marL="3264460" indent="0">
              <a:buNone/>
              <a:defRPr sz="2900" b="1"/>
            </a:lvl5pPr>
            <a:lvl6pPr marL="4080483" indent="0">
              <a:buNone/>
              <a:defRPr sz="2900" b="1"/>
            </a:lvl6pPr>
            <a:lvl7pPr marL="4896607" indent="0">
              <a:buNone/>
              <a:defRPr sz="2900" b="1"/>
            </a:lvl7pPr>
            <a:lvl8pPr marL="5712708" indent="0">
              <a:buNone/>
              <a:defRPr sz="2900" b="1"/>
            </a:lvl8pPr>
            <a:lvl9pPr marL="6528833" indent="0">
              <a:buNone/>
              <a:defRPr sz="29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9290067"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dirty="0">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2919822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dirty="0">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145407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dirty="0">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04381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39" y="409575"/>
            <a:ext cx="6016626" cy="1743075"/>
          </a:xfrm>
        </p:spPr>
        <p:txBody>
          <a:bodyPr anchor="b"/>
          <a:lstStyle>
            <a:lvl1pPr algn="r">
              <a:defRPr sz="36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7150100" y="409649"/>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914439" y="2152656"/>
            <a:ext cx="6016626" cy="7036595"/>
          </a:xfrm>
        </p:spPr>
        <p:txBody>
          <a:bodyPr/>
          <a:lstStyle>
            <a:lvl1pPr marL="0" indent="0">
              <a:buNone/>
              <a:defRPr sz="2500"/>
            </a:lvl1pPr>
            <a:lvl2pPr marL="816088" indent="0">
              <a:buNone/>
              <a:defRPr sz="2100"/>
            </a:lvl2pPr>
            <a:lvl3pPr marL="1632232" indent="0">
              <a:buNone/>
              <a:defRPr sz="1800"/>
            </a:lvl3pPr>
            <a:lvl4pPr marL="2448304" indent="0">
              <a:buNone/>
              <a:defRPr sz="1600"/>
            </a:lvl4pPr>
            <a:lvl5pPr marL="3264460" indent="0">
              <a:buNone/>
              <a:defRPr sz="1600"/>
            </a:lvl5pPr>
            <a:lvl6pPr marL="4080483" indent="0">
              <a:buNone/>
              <a:defRPr sz="1600"/>
            </a:lvl6pPr>
            <a:lvl7pPr marL="4896607" indent="0">
              <a:buNone/>
              <a:defRPr sz="1600"/>
            </a:lvl7pPr>
            <a:lvl8pPr marL="5712708" indent="0">
              <a:buNone/>
              <a:defRPr sz="1600"/>
            </a:lvl8pPr>
            <a:lvl9pPr marL="6528833" indent="0">
              <a:buNone/>
              <a:defRPr sz="16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3215740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584576" y="7200900"/>
            <a:ext cx="10972800" cy="850107"/>
          </a:xfrm>
        </p:spPr>
        <p:txBody>
          <a:bodyPr anchor="b"/>
          <a:lstStyle>
            <a:lvl1pPr algn="r">
              <a:defRPr sz="36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3584576" y="919163"/>
            <a:ext cx="10972800" cy="6172200"/>
          </a:xfrm>
        </p:spPr>
        <p:txBody>
          <a:bodyPr/>
          <a:lstStyle>
            <a:lvl1pPr marL="0" indent="0">
              <a:buNone/>
              <a:defRPr sz="5700"/>
            </a:lvl1pPr>
            <a:lvl2pPr marL="816088" indent="0">
              <a:buNone/>
              <a:defRPr sz="5000"/>
            </a:lvl2pPr>
            <a:lvl3pPr marL="1632232" indent="0">
              <a:buNone/>
              <a:defRPr sz="4300"/>
            </a:lvl3pPr>
            <a:lvl4pPr marL="2448304" indent="0">
              <a:buNone/>
              <a:defRPr sz="3600"/>
            </a:lvl4pPr>
            <a:lvl5pPr marL="3264460" indent="0">
              <a:buNone/>
              <a:defRPr sz="3600"/>
            </a:lvl5pPr>
            <a:lvl6pPr marL="4080483" indent="0">
              <a:buNone/>
              <a:defRPr sz="3600"/>
            </a:lvl6pPr>
            <a:lvl7pPr marL="4896607" indent="0">
              <a:buNone/>
              <a:defRPr sz="3600"/>
            </a:lvl7pPr>
            <a:lvl8pPr marL="5712708" indent="0">
              <a:buNone/>
              <a:defRPr sz="3600"/>
            </a:lvl8pPr>
            <a:lvl9pPr marL="6528833" indent="0">
              <a:buNone/>
              <a:defRPr sz="3600"/>
            </a:lvl9pPr>
          </a:lstStyle>
          <a:p>
            <a:endParaRPr lang="ar-SA" dirty="0"/>
          </a:p>
        </p:txBody>
      </p:sp>
      <p:sp>
        <p:nvSpPr>
          <p:cNvPr id="4" name="عنصر نائب للنص 3"/>
          <p:cNvSpPr>
            <a:spLocks noGrp="1"/>
          </p:cNvSpPr>
          <p:nvPr>
            <p:ph type="body" sz="half" idx="2"/>
          </p:nvPr>
        </p:nvSpPr>
        <p:spPr>
          <a:xfrm>
            <a:off x="3584576" y="8051007"/>
            <a:ext cx="10972800" cy="1207293"/>
          </a:xfrm>
        </p:spPr>
        <p:txBody>
          <a:bodyPr/>
          <a:lstStyle>
            <a:lvl1pPr marL="0" indent="0">
              <a:buNone/>
              <a:defRPr sz="2500"/>
            </a:lvl1pPr>
            <a:lvl2pPr marL="816088" indent="0">
              <a:buNone/>
              <a:defRPr sz="2100"/>
            </a:lvl2pPr>
            <a:lvl3pPr marL="1632232" indent="0">
              <a:buNone/>
              <a:defRPr sz="1800"/>
            </a:lvl3pPr>
            <a:lvl4pPr marL="2448304" indent="0">
              <a:buNone/>
              <a:defRPr sz="1600"/>
            </a:lvl4pPr>
            <a:lvl5pPr marL="3264460" indent="0">
              <a:buNone/>
              <a:defRPr sz="1600"/>
            </a:lvl5pPr>
            <a:lvl6pPr marL="4080483" indent="0">
              <a:buNone/>
              <a:defRPr sz="1600"/>
            </a:lvl6pPr>
            <a:lvl7pPr marL="4896607" indent="0">
              <a:buNone/>
              <a:defRPr sz="1600"/>
            </a:lvl7pPr>
            <a:lvl8pPr marL="5712708" indent="0">
              <a:buNone/>
              <a:defRPr sz="1600"/>
            </a:lvl8pPr>
            <a:lvl9pPr marL="6528833" indent="0">
              <a:buNone/>
              <a:defRPr sz="16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dirty="0">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510410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36053427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13258800" y="412031"/>
            <a:ext cx="4114800" cy="877728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914400" y="412031"/>
            <a:ext cx="12039600" cy="877728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prstClr val="black">
                    <a:tint val="75000"/>
                  </a:prstClr>
                </a:solidFill>
              </a:rPr>
              <a:pPr/>
              <a:t>28/04/1446</a:t>
            </a:fld>
            <a:endParaRPr lang="ar-SA" dirty="0">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dirty="0">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solidFill>
                  <a:prstClr val="black">
                    <a:tint val="75000"/>
                  </a:prstClr>
                </a:solidFill>
              </a:rPr>
              <a:pPr/>
              <a:t>‹#›</a:t>
            </a:fld>
            <a:endParaRPr lang="ar-SA" dirty="0">
              <a:solidFill>
                <a:prstClr val="black">
                  <a:tint val="75000"/>
                </a:prstClr>
              </a:solidFill>
            </a:endParaRPr>
          </a:p>
        </p:txBody>
      </p:sp>
    </p:spTree>
    <p:extLst>
      <p:ext uri="{BB962C8B-B14F-4D97-AF65-F5344CB8AC3E}">
        <p14:creationId xmlns:p14="http://schemas.microsoft.com/office/powerpoint/2010/main" val="2326576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279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10700"/>
            </a:lvl1pPr>
          </a:lstStyle>
          <a:p>
            <a:r>
              <a:rPr lang="en-US" smtClean="0"/>
              <a:t>Click to edit Master title style</a:t>
            </a:r>
            <a:endParaRPr lang="en-US"/>
          </a:p>
        </p:txBody>
      </p:sp>
      <p:sp>
        <p:nvSpPr>
          <p:cNvPr id="3" name="Subtitle 2"/>
          <p:cNvSpPr>
            <a:spLocks noGrp="1"/>
          </p:cNvSpPr>
          <p:nvPr>
            <p:ph type="subTitle" idx="1"/>
          </p:nvPr>
        </p:nvSpPr>
        <p:spPr>
          <a:xfrm>
            <a:off x="2286000" y="5403057"/>
            <a:ext cx="13716000" cy="2483643"/>
          </a:xfrm>
        </p:spPr>
        <p:txBody>
          <a:bodyPr/>
          <a:lstStyle>
            <a:lvl1pPr marL="0" indent="0" algn="ctr">
              <a:buNone/>
              <a:defRPr sz="4300"/>
            </a:lvl1pPr>
            <a:lvl2pPr marL="816142" indent="0" algn="ctr">
              <a:buNone/>
              <a:defRPr sz="3600"/>
            </a:lvl2pPr>
            <a:lvl3pPr marL="1632332" indent="0" algn="ctr">
              <a:buNone/>
              <a:defRPr sz="3200"/>
            </a:lvl3pPr>
            <a:lvl4pPr marL="2448461" indent="0" algn="ctr">
              <a:buNone/>
              <a:defRPr sz="2900"/>
            </a:lvl4pPr>
            <a:lvl5pPr marL="3264660" indent="0" algn="ctr">
              <a:buNone/>
              <a:defRPr sz="2900"/>
            </a:lvl5pPr>
            <a:lvl6pPr marL="4080749" indent="0" algn="ctr">
              <a:buNone/>
              <a:defRPr sz="2900"/>
            </a:lvl6pPr>
            <a:lvl7pPr marL="4896922" indent="0" algn="ctr">
              <a:buNone/>
              <a:defRPr sz="2900"/>
            </a:lvl7pPr>
            <a:lvl8pPr marL="5713074" indent="0" algn="ctr">
              <a:buNone/>
              <a:defRPr sz="2900"/>
            </a:lvl8pPr>
            <a:lvl9pPr marL="6529248" indent="0" algn="ctr">
              <a:buNone/>
              <a:defRPr sz="2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4BF58046-814F-46DD-89A9-E097B79D4242}" type="slidenum">
              <a:rPr lang="en-US" altLang="en-US"/>
              <a:pPr/>
              <a:t>‹#›</a:t>
            </a:fld>
            <a:endParaRPr lang="en-US" altLang="en-US"/>
          </a:p>
        </p:txBody>
      </p:sp>
    </p:spTree>
    <p:extLst>
      <p:ext uri="{BB962C8B-B14F-4D97-AF65-F5344CB8AC3E}">
        <p14:creationId xmlns:p14="http://schemas.microsoft.com/office/powerpoint/2010/main" val="1180968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312E6156-4CFD-40CD-B291-A31917B5B67E}" type="slidenum">
              <a:rPr lang="en-US" altLang="en-US"/>
              <a:pPr/>
              <a:t>‹#›</a:t>
            </a:fld>
            <a:endParaRPr lang="en-US" altLang="en-US"/>
          </a:p>
        </p:txBody>
      </p:sp>
    </p:spTree>
    <p:extLst>
      <p:ext uri="{BB962C8B-B14F-4D97-AF65-F5344CB8AC3E}">
        <p14:creationId xmlns:p14="http://schemas.microsoft.com/office/powerpoint/2010/main" val="2966441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6" y="2564668"/>
            <a:ext cx="15773400" cy="4279106"/>
          </a:xfrm>
        </p:spPr>
        <p:txBody>
          <a:bodyPr anchor="b"/>
          <a:lstStyle>
            <a:lvl1pPr>
              <a:defRPr sz="10700"/>
            </a:lvl1pPr>
          </a:lstStyle>
          <a:p>
            <a:r>
              <a:rPr lang="en-US" smtClean="0"/>
              <a:t>Click to edit Master title style</a:t>
            </a:r>
            <a:endParaRPr lang="en-US"/>
          </a:p>
        </p:txBody>
      </p:sp>
      <p:sp>
        <p:nvSpPr>
          <p:cNvPr id="3" name="Text Placeholder 2"/>
          <p:cNvSpPr>
            <a:spLocks noGrp="1"/>
          </p:cNvSpPr>
          <p:nvPr>
            <p:ph type="body" idx="1"/>
          </p:nvPr>
        </p:nvSpPr>
        <p:spPr>
          <a:xfrm>
            <a:off x="1247776" y="6884257"/>
            <a:ext cx="15773400" cy="2250281"/>
          </a:xfrm>
        </p:spPr>
        <p:txBody>
          <a:bodyPr/>
          <a:lstStyle>
            <a:lvl1pPr marL="0" indent="0">
              <a:buNone/>
              <a:defRPr sz="4300"/>
            </a:lvl1pPr>
            <a:lvl2pPr marL="816142" indent="0">
              <a:buNone/>
              <a:defRPr sz="3600"/>
            </a:lvl2pPr>
            <a:lvl3pPr marL="1632332" indent="0">
              <a:buNone/>
              <a:defRPr sz="3200"/>
            </a:lvl3pPr>
            <a:lvl4pPr marL="2448461" indent="0">
              <a:buNone/>
              <a:defRPr sz="2900"/>
            </a:lvl4pPr>
            <a:lvl5pPr marL="3264660" indent="0">
              <a:buNone/>
              <a:defRPr sz="2900"/>
            </a:lvl5pPr>
            <a:lvl6pPr marL="4080749" indent="0">
              <a:buNone/>
              <a:defRPr sz="2900"/>
            </a:lvl6pPr>
            <a:lvl7pPr marL="4896922" indent="0">
              <a:buNone/>
              <a:defRPr sz="2900"/>
            </a:lvl7pPr>
            <a:lvl8pPr marL="5713074" indent="0">
              <a:buNone/>
              <a:defRPr sz="2900"/>
            </a:lvl8pPr>
            <a:lvl9pPr marL="6529248" indent="0">
              <a:buNone/>
              <a:defRPr sz="2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76BE47BB-FA17-4839-A1E0-106D360B104B}" type="slidenum">
              <a:rPr lang="en-US" altLang="en-US"/>
              <a:pPr/>
              <a:t>‹#›</a:t>
            </a:fld>
            <a:endParaRPr lang="en-US" altLang="en-US"/>
          </a:p>
        </p:txBody>
      </p:sp>
    </p:spTree>
    <p:extLst>
      <p:ext uri="{BB962C8B-B14F-4D97-AF65-F5344CB8AC3E}">
        <p14:creationId xmlns:p14="http://schemas.microsoft.com/office/powerpoint/2010/main" val="13760140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39"/>
            <a:ext cx="8077200" cy="6788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39"/>
            <a:ext cx="8077200" cy="6788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59991682-8D62-48E9-AFCD-D636015691B0}" type="slidenum">
              <a:rPr lang="en-US" altLang="en-US"/>
              <a:pPr/>
              <a:t>‹#›</a:t>
            </a:fld>
            <a:endParaRPr lang="en-US" altLang="en-US"/>
          </a:p>
        </p:txBody>
      </p:sp>
    </p:spTree>
    <p:extLst>
      <p:ext uri="{BB962C8B-B14F-4D97-AF65-F5344CB8AC3E}">
        <p14:creationId xmlns:p14="http://schemas.microsoft.com/office/powerpoint/2010/main" val="35788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0476" y="547701"/>
            <a:ext cx="15773400" cy="198834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260535" y="2521745"/>
            <a:ext cx="7737474" cy="1235868"/>
          </a:xfrm>
        </p:spPr>
        <p:txBody>
          <a:bodyPr anchor="b"/>
          <a:lstStyle>
            <a:lvl1pPr marL="0" indent="0">
              <a:buNone/>
              <a:defRPr sz="4300" b="1"/>
            </a:lvl1pPr>
            <a:lvl2pPr marL="816142" indent="0">
              <a:buNone/>
              <a:defRPr sz="3600" b="1"/>
            </a:lvl2pPr>
            <a:lvl3pPr marL="1632332" indent="0">
              <a:buNone/>
              <a:defRPr sz="3200" b="1"/>
            </a:lvl3pPr>
            <a:lvl4pPr marL="2448461" indent="0">
              <a:buNone/>
              <a:defRPr sz="2900" b="1"/>
            </a:lvl4pPr>
            <a:lvl5pPr marL="3264660" indent="0">
              <a:buNone/>
              <a:defRPr sz="2900" b="1"/>
            </a:lvl5pPr>
            <a:lvl6pPr marL="4080749" indent="0">
              <a:buNone/>
              <a:defRPr sz="2900" b="1"/>
            </a:lvl6pPr>
            <a:lvl7pPr marL="4896922" indent="0">
              <a:buNone/>
              <a:defRPr sz="2900" b="1"/>
            </a:lvl7pPr>
            <a:lvl8pPr marL="5713074" indent="0">
              <a:buNone/>
              <a:defRPr sz="2900" b="1"/>
            </a:lvl8pPr>
            <a:lvl9pPr marL="6529248" indent="0">
              <a:buNone/>
              <a:defRPr sz="2900" b="1"/>
            </a:lvl9pPr>
          </a:lstStyle>
          <a:p>
            <a:pPr lvl="0"/>
            <a:r>
              <a:rPr lang="en-US" smtClean="0"/>
              <a:t>Click to edit Master text styles</a:t>
            </a:r>
          </a:p>
        </p:txBody>
      </p:sp>
      <p:sp>
        <p:nvSpPr>
          <p:cNvPr id="4" name="Content Placeholder 3"/>
          <p:cNvSpPr>
            <a:spLocks noGrp="1"/>
          </p:cNvSpPr>
          <p:nvPr>
            <p:ph sz="half" idx="2"/>
          </p:nvPr>
        </p:nvSpPr>
        <p:spPr>
          <a:xfrm>
            <a:off x="1260535" y="3757613"/>
            <a:ext cx="7737474"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58300" y="2521745"/>
            <a:ext cx="7775576" cy="1235868"/>
          </a:xfrm>
        </p:spPr>
        <p:txBody>
          <a:bodyPr anchor="b"/>
          <a:lstStyle>
            <a:lvl1pPr marL="0" indent="0">
              <a:buNone/>
              <a:defRPr sz="4300" b="1"/>
            </a:lvl1pPr>
            <a:lvl2pPr marL="816142" indent="0">
              <a:buNone/>
              <a:defRPr sz="3600" b="1"/>
            </a:lvl2pPr>
            <a:lvl3pPr marL="1632332" indent="0">
              <a:buNone/>
              <a:defRPr sz="3200" b="1"/>
            </a:lvl3pPr>
            <a:lvl4pPr marL="2448461" indent="0">
              <a:buNone/>
              <a:defRPr sz="2900" b="1"/>
            </a:lvl4pPr>
            <a:lvl5pPr marL="3264660" indent="0">
              <a:buNone/>
              <a:defRPr sz="2900" b="1"/>
            </a:lvl5pPr>
            <a:lvl6pPr marL="4080749" indent="0">
              <a:buNone/>
              <a:defRPr sz="2900" b="1"/>
            </a:lvl6pPr>
            <a:lvl7pPr marL="4896922" indent="0">
              <a:buNone/>
              <a:defRPr sz="2900" b="1"/>
            </a:lvl7pPr>
            <a:lvl8pPr marL="5713074" indent="0">
              <a:buNone/>
              <a:defRPr sz="2900" b="1"/>
            </a:lvl8pPr>
            <a:lvl9pPr marL="6529248" indent="0">
              <a:buNone/>
              <a:defRPr sz="29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5576"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p:cNvSpPr>
            <a:spLocks noGrp="1"/>
          </p:cNvSpPr>
          <p:nvPr>
            <p:ph type="sldNum" sz="quarter" idx="12"/>
          </p:nvPr>
        </p:nvSpPr>
        <p:spPr/>
        <p:txBody>
          <a:bodyPr/>
          <a:lstStyle>
            <a:lvl1pPr eaLnBrk="0" hangingPunct="0">
              <a:defRPr/>
            </a:lvl1pPr>
          </a:lstStyle>
          <a:p>
            <a:fld id="{67076635-F09A-497C-88D5-323F7118C8D4}" type="slidenum">
              <a:rPr lang="en-US" altLang="en-US"/>
              <a:pPr/>
              <a:t>‹#›</a:t>
            </a:fld>
            <a:endParaRPr lang="en-US" altLang="en-US"/>
          </a:p>
        </p:txBody>
      </p:sp>
    </p:spTree>
    <p:extLst>
      <p:ext uri="{BB962C8B-B14F-4D97-AF65-F5344CB8AC3E}">
        <p14:creationId xmlns:p14="http://schemas.microsoft.com/office/powerpoint/2010/main" val="33380252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p:cNvSpPr>
            <a:spLocks noGrp="1"/>
          </p:cNvSpPr>
          <p:nvPr>
            <p:ph type="sldNum" sz="quarter" idx="12"/>
          </p:nvPr>
        </p:nvSpPr>
        <p:spPr/>
        <p:txBody>
          <a:bodyPr/>
          <a:lstStyle>
            <a:lvl1pPr eaLnBrk="0" hangingPunct="0">
              <a:defRPr/>
            </a:lvl1pPr>
          </a:lstStyle>
          <a:p>
            <a:fld id="{5B881E30-9EF1-4BB3-BEB1-365F450E523F}" type="slidenum">
              <a:rPr lang="en-US" altLang="en-US"/>
              <a:pPr/>
              <a:t>‹#›</a:t>
            </a:fld>
            <a:endParaRPr lang="en-US" altLang="en-US"/>
          </a:p>
        </p:txBody>
      </p:sp>
    </p:spTree>
    <p:extLst>
      <p:ext uri="{BB962C8B-B14F-4D97-AF65-F5344CB8AC3E}">
        <p14:creationId xmlns:p14="http://schemas.microsoft.com/office/powerpoint/2010/main" val="25792931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p:cNvSpPr>
            <a:spLocks noGrp="1"/>
          </p:cNvSpPr>
          <p:nvPr>
            <p:ph type="sldNum" sz="quarter" idx="12"/>
          </p:nvPr>
        </p:nvSpPr>
        <p:spPr/>
        <p:txBody>
          <a:bodyPr/>
          <a:lstStyle>
            <a:lvl1pPr eaLnBrk="0" hangingPunct="0">
              <a:defRPr/>
            </a:lvl1pPr>
          </a:lstStyle>
          <a:p>
            <a:fld id="{0B6E2696-A0D7-4219-A1B1-E11C1574B657}" type="slidenum">
              <a:rPr lang="en-US" altLang="en-US"/>
              <a:pPr/>
              <a:t>‹#›</a:t>
            </a:fld>
            <a:endParaRPr lang="en-US" altLang="en-US"/>
          </a:p>
        </p:txBody>
      </p:sp>
    </p:spTree>
    <p:extLst>
      <p:ext uri="{BB962C8B-B14F-4D97-AF65-F5344CB8AC3E}">
        <p14:creationId xmlns:p14="http://schemas.microsoft.com/office/powerpoint/2010/main" val="3556089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559" y="685800"/>
            <a:ext cx="5899150" cy="2400300"/>
          </a:xfrm>
        </p:spPr>
        <p:txBody>
          <a:bodyPr anchor="b"/>
          <a:lstStyle>
            <a:lvl1pPr>
              <a:defRPr sz="5700"/>
            </a:lvl1pPr>
          </a:lstStyle>
          <a:p>
            <a:r>
              <a:rPr lang="en-US" smtClean="0"/>
              <a:t>Click to edit Master title style</a:t>
            </a:r>
            <a:endParaRPr lang="en-US"/>
          </a:p>
        </p:txBody>
      </p:sp>
      <p:sp>
        <p:nvSpPr>
          <p:cNvPr id="3" name="Content Placeholder 2"/>
          <p:cNvSpPr>
            <a:spLocks noGrp="1"/>
          </p:cNvSpPr>
          <p:nvPr>
            <p:ph idx="1"/>
          </p:nvPr>
        </p:nvSpPr>
        <p:spPr>
          <a:xfrm>
            <a:off x="7775576" y="1481200"/>
            <a:ext cx="9258300" cy="7310438"/>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60559" y="3086100"/>
            <a:ext cx="5899150" cy="5717382"/>
          </a:xfrm>
        </p:spPr>
        <p:txBody>
          <a:bodyPr/>
          <a:lstStyle>
            <a:lvl1pPr marL="0" indent="0">
              <a:buNone/>
              <a:defRPr sz="2900"/>
            </a:lvl1pPr>
            <a:lvl2pPr marL="816142" indent="0">
              <a:buNone/>
              <a:defRPr sz="2500"/>
            </a:lvl2pPr>
            <a:lvl3pPr marL="1632332" indent="0">
              <a:buNone/>
              <a:defRPr sz="2100"/>
            </a:lvl3pPr>
            <a:lvl4pPr marL="2448461" indent="0">
              <a:buNone/>
              <a:defRPr sz="1800"/>
            </a:lvl4pPr>
            <a:lvl5pPr marL="3264660" indent="0">
              <a:buNone/>
              <a:defRPr sz="1800"/>
            </a:lvl5pPr>
            <a:lvl6pPr marL="4080749" indent="0">
              <a:buNone/>
              <a:defRPr sz="1800"/>
            </a:lvl6pPr>
            <a:lvl7pPr marL="4896922" indent="0">
              <a:buNone/>
              <a:defRPr sz="1800"/>
            </a:lvl7pPr>
            <a:lvl8pPr marL="5713074" indent="0">
              <a:buNone/>
              <a:defRPr sz="1800"/>
            </a:lvl8pPr>
            <a:lvl9pPr marL="6529248"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48E5400C-5349-48EC-B7B2-B279205359CA}" type="slidenum">
              <a:rPr lang="en-US" altLang="en-US"/>
              <a:pPr/>
              <a:t>‹#›</a:t>
            </a:fld>
            <a:endParaRPr lang="en-US" altLang="en-US"/>
          </a:p>
        </p:txBody>
      </p:sp>
    </p:spTree>
    <p:extLst>
      <p:ext uri="{BB962C8B-B14F-4D97-AF65-F5344CB8AC3E}">
        <p14:creationId xmlns:p14="http://schemas.microsoft.com/office/powerpoint/2010/main" val="3813199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559" y="685800"/>
            <a:ext cx="5899150" cy="2400300"/>
          </a:xfrm>
        </p:spPr>
        <p:txBody>
          <a:bodyPr anchor="b"/>
          <a:lstStyle>
            <a:lvl1pPr>
              <a:defRPr sz="5700"/>
            </a:lvl1pPr>
          </a:lstStyle>
          <a:p>
            <a:r>
              <a:rPr lang="en-US" smtClean="0"/>
              <a:t>Click to edit Master title style</a:t>
            </a:r>
            <a:endParaRPr lang="en-US"/>
          </a:p>
        </p:txBody>
      </p:sp>
      <p:sp>
        <p:nvSpPr>
          <p:cNvPr id="3" name="Picture Placeholder 2"/>
          <p:cNvSpPr>
            <a:spLocks noGrp="1"/>
          </p:cNvSpPr>
          <p:nvPr>
            <p:ph type="pic" idx="1"/>
          </p:nvPr>
        </p:nvSpPr>
        <p:spPr>
          <a:xfrm>
            <a:off x="7775576" y="1481200"/>
            <a:ext cx="9258300" cy="7310438"/>
          </a:xfrm>
        </p:spPr>
        <p:txBody>
          <a:bodyPr/>
          <a:lstStyle>
            <a:lvl1pPr marL="0" indent="0">
              <a:buNone/>
              <a:defRPr sz="5700"/>
            </a:lvl1pPr>
            <a:lvl2pPr marL="816142" indent="0">
              <a:buNone/>
              <a:defRPr sz="5000"/>
            </a:lvl2pPr>
            <a:lvl3pPr marL="1632332" indent="0">
              <a:buNone/>
              <a:defRPr sz="4300"/>
            </a:lvl3pPr>
            <a:lvl4pPr marL="2448461" indent="0">
              <a:buNone/>
              <a:defRPr sz="3600"/>
            </a:lvl4pPr>
            <a:lvl5pPr marL="3264660" indent="0">
              <a:buNone/>
              <a:defRPr sz="3600"/>
            </a:lvl5pPr>
            <a:lvl6pPr marL="4080749" indent="0">
              <a:buNone/>
              <a:defRPr sz="3600"/>
            </a:lvl6pPr>
            <a:lvl7pPr marL="4896922" indent="0">
              <a:buNone/>
              <a:defRPr sz="3600"/>
            </a:lvl7pPr>
            <a:lvl8pPr marL="5713074" indent="0">
              <a:buNone/>
              <a:defRPr sz="3600"/>
            </a:lvl8pPr>
            <a:lvl9pPr marL="6529248" indent="0">
              <a:buNone/>
              <a:defRPr sz="3600"/>
            </a:lvl9pPr>
          </a:lstStyle>
          <a:p>
            <a:pPr lvl="0"/>
            <a:endParaRPr lang="en-US" noProof="0" smtClean="0"/>
          </a:p>
        </p:txBody>
      </p:sp>
      <p:sp>
        <p:nvSpPr>
          <p:cNvPr id="4" name="Text Placeholder 3"/>
          <p:cNvSpPr>
            <a:spLocks noGrp="1"/>
          </p:cNvSpPr>
          <p:nvPr>
            <p:ph type="body" sz="half" idx="2"/>
          </p:nvPr>
        </p:nvSpPr>
        <p:spPr>
          <a:xfrm>
            <a:off x="1260559" y="3086100"/>
            <a:ext cx="5899150" cy="5717382"/>
          </a:xfrm>
        </p:spPr>
        <p:txBody>
          <a:bodyPr/>
          <a:lstStyle>
            <a:lvl1pPr marL="0" indent="0">
              <a:buNone/>
              <a:defRPr sz="2900"/>
            </a:lvl1pPr>
            <a:lvl2pPr marL="816142" indent="0">
              <a:buNone/>
              <a:defRPr sz="2500"/>
            </a:lvl2pPr>
            <a:lvl3pPr marL="1632332" indent="0">
              <a:buNone/>
              <a:defRPr sz="2100"/>
            </a:lvl3pPr>
            <a:lvl4pPr marL="2448461" indent="0">
              <a:buNone/>
              <a:defRPr sz="1800"/>
            </a:lvl4pPr>
            <a:lvl5pPr marL="3264660" indent="0">
              <a:buNone/>
              <a:defRPr sz="1800"/>
            </a:lvl5pPr>
            <a:lvl6pPr marL="4080749" indent="0">
              <a:buNone/>
              <a:defRPr sz="1800"/>
            </a:lvl6pPr>
            <a:lvl7pPr marL="4896922" indent="0">
              <a:buNone/>
              <a:defRPr sz="1800"/>
            </a:lvl7pPr>
            <a:lvl8pPr marL="5713074" indent="0">
              <a:buNone/>
              <a:defRPr sz="1800"/>
            </a:lvl8pPr>
            <a:lvl9pPr marL="6529248" indent="0">
              <a:buNone/>
              <a:defRPr sz="18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6B7D8FFC-60EE-41E0-9251-721598C68110}" type="slidenum">
              <a:rPr lang="en-US" altLang="en-US"/>
              <a:pPr/>
              <a:t>‹#›</a:t>
            </a:fld>
            <a:endParaRPr lang="en-US" altLang="en-US"/>
          </a:p>
        </p:txBody>
      </p:sp>
    </p:spTree>
    <p:extLst>
      <p:ext uri="{BB962C8B-B14F-4D97-AF65-F5344CB8AC3E}">
        <p14:creationId xmlns:p14="http://schemas.microsoft.com/office/powerpoint/2010/main" val="252189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B9F80D83-62EA-4845-8A5E-52E563BC83C7}" type="slidenum">
              <a:rPr lang="en-US" altLang="en-US"/>
              <a:pPr/>
              <a:t>‹#›</a:t>
            </a:fld>
            <a:endParaRPr lang="en-US" altLang="en-US"/>
          </a:p>
        </p:txBody>
      </p:sp>
    </p:spTree>
    <p:extLst>
      <p:ext uri="{BB962C8B-B14F-4D97-AF65-F5344CB8AC3E}">
        <p14:creationId xmlns:p14="http://schemas.microsoft.com/office/powerpoint/2010/main" val="2152042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8"/>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412018"/>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p:cNvSpPr>
            <a:spLocks noGrp="1"/>
          </p:cNvSpPr>
          <p:nvPr>
            <p:ph type="sldNum" sz="quarter" idx="12"/>
          </p:nvPr>
        </p:nvSpPr>
        <p:spPr/>
        <p:txBody>
          <a:bodyPr/>
          <a:lstStyle>
            <a:lvl1pPr eaLnBrk="0" hangingPunct="0">
              <a:defRPr/>
            </a:lvl1pPr>
          </a:lstStyle>
          <a:p>
            <a:fld id="{BB395040-4590-4A26-9BE8-D40BA88BDA9B}" type="slidenum">
              <a:rPr lang="en-US" altLang="en-US"/>
              <a:pPr/>
              <a:t>‹#›</a:t>
            </a:fld>
            <a:endParaRPr lang="en-US" altLang="en-US"/>
          </a:p>
        </p:txBody>
      </p:sp>
    </p:spTree>
    <p:extLst>
      <p:ext uri="{BB962C8B-B14F-4D97-AF65-F5344CB8AC3E}">
        <p14:creationId xmlns:p14="http://schemas.microsoft.com/office/powerpoint/2010/main" val="4289554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7"/>
            <a:ext cx="16459200" cy="1714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2400339"/>
            <a:ext cx="8077200" cy="6788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39"/>
            <a:ext cx="8077200" cy="67889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p:cNvSpPr>
            <a:spLocks noGrp="1"/>
          </p:cNvSpPr>
          <p:nvPr>
            <p:ph type="sldNum" sz="quarter" idx="12"/>
          </p:nvPr>
        </p:nvSpPr>
        <p:spPr/>
        <p:txBody>
          <a:bodyPr/>
          <a:lstStyle>
            <a:lvl1pPr eaLnBrk="0" hangingPunct="0">
              <a:defRPr/>
            </a:lvl1pPr>
          </a:lstStyle>
          <a:p>
            <a:fld id="{667D3AE3-4D42-478F-8B09-4FD26FF3E50A}" type="slidenum">
              <a:rPr lang="en-US" altLang="en-US"/>
              <a:pPr/>
              <a:t>‹#›</a:t>
            </a:fld>
            <a:endParaRPr lang="en-US" altLang="en-US"/>
          </a:p>
        </p:txBody>
      </p:sp>
    </p:spTree>
    <p:extLst>
      <p:ext uri="{BB962C8B-B14F-4D97-AF65-F5344CB8AC3E}">
        <p14:creationId xmlns:p14="http://schemas.microsoft.com/office/powerpoint/2010/main" val="529745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4" indent="0" algn="ctr">
              <a:buNone/>
              <a:defRPr>
                <a:solidFill>
                  <a:schemeClr val="tx1">
                    <a:tint val="75000"/>
                  </a:schemeClr>
                </a:solidFill>
              </a:defRPr>
            </a:lvl3pPr>
            <a:lvl4pPr marL="1371096" indent="0" algn="ctr">
              <a:buNone/>
              <a:defRPr>
                <a:solidFill>
                  <a:schemeClr val="tx1">
                    <a:tint val="75000"/>
                  </a:schemeClr>
                </a:solidFill>
              </a:defRPr>
            </a:lvl4pPr>
            <a:lvl5pPr marL="1828128" indent="0" algn="ctr">
              <a:buNone/>
              <a:defRPr>
                <a:solidFill>
                  <a:schemeClr val="tx1">
                    <a:tint val="75000"/>
                  </a:schemeClr>
                </a:solidFill>
              </a:defRPr>
            </a:lvl5pPr>
            <a:lvl6pPr marL="2285160" indent="0" algn="ctr">
              <a:buNone/>
              <a:defRPr>
                <a:solidFill>
                  <a:schemeClr val="tx1">
                    <a:tint val="75000"/>
                  </a:schemeClr>
                </a:solidFill>
              </a:defRPr>
            </a:lvl6pPr>
            <a:lvl7pPr marL="2742174" indent="0" algn="ctr">
              <a:buNone/>
              <a:defRPr>
                <a:solidFill>
                  <a:schemeClr val="tx1">
                    <a:tint val="75000"/>
                  </a:schemeClr>
                </a:solidFill>
              </a:defRPr>
            </a:lvl7pPr>
            <a:lvl8pPr marL="3199223" indent="0" algn="ctr">
              <a:buNone/>
              <a:defRPr>
                <a:solidFill>
                  <a:schemeClr val="tx1">
                    <a:tint val="75000"/>
                  </a:schemeClr>
                </a:solidFill>
              </a:defRPr>
            </a:lvl8pPr>
            <a:lvl9pPr marL="36562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7230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38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4" indent="0">
              <a:buNone/>
              <a:defRPr sz="1600">
                <a:solidFill>
                  <a:schemeClr val="tx1">
                    <a:tint val="75000"/>
                  </a:schemeClr>
                </a:solidFill>
              </a:defRPr>
            </a:lvl3pPr>
            <a:lvl4pPr marL="1371096" indent="0">
              <a:buNone/>
              <a:defRPr sz="1400">
                <a:solidFill>
                  <a:schemeClr val="tx1">
                    <a:tint val="75000"/>
                  </a:schemeClr>
                </a:solidFill>
              </a:defRPr>
            </a:lvl4pPr>
            <a:lvl5pPr marL="1828128" indent="0">
              <a:buNone/>
              <a:defRPr sz="1400">
                <a:solidFill>
                  <a:schemeClr val="tx1">
                    <a:tint val="75000"/>
                  </a:schemeClr>
                </a:solidFill>
              </a:defRPr>
            </a:lvl5pPr>
            <a:lvl6pPr marL="2285160" indent="0">
              <a:buNone/>
              <a:defRPr sz="1400">
                <a:solidFill>
                  <a:schemeClr val="tx1">
                    <a:tint val="75000"/>
                  </a:schemeClr>
                </a:solidFill>
              </a:defRPr>
            </a:lvl6pPr>
            <a:lvl7pPr marL="2742174" indent="0">
              <a:buNone/>
              <a:defRPr sz="1400">
                <a:solidFill>
                  <a:schemeClr val="tx1">
                    <a:tint val="75000"/>
                  </a:schemeClr>
                </a:solidFill>
              </a:defRPr>
            </a:lvl7pPr>
            <a:lvl8pPr marL="3199223" indent="0">
              <a:buNone/>
              <a:defRPr sz="1400">
                <a:solidFill>
                  <a:schemeClr val="tx1">
                    <a:tint val="75000"/>
                  </a:schemeClr>
                </a:solidFill>
              </a:defRPr>
            </a:lvl8pPr>
            <a:lvl9pPr marL="36562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05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877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5966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4820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810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1"/>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1"/>
            <a:ext cx="3008314" cy="46910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9039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2" indent="0">
              <a:buNone/>
              <a:defRPr sz="2900"/>
            </a:lvl2pPr>
            <a:lvl3pPr marL="914064" indent="0">
              <a:buNone/>
              <a:defRPr sz="2300"/>
            </a:lvl3pPr>
            <a:lvl4pPr marL="1371096" indent="0">
              <a:buNone/>
              <a:defRPr sz="2000"/>
            </a:lvl4pPr>
            <a:lvl5pPr marL="1828128" indent="0">
              <a:buNone/>
              <a:defRPr sz="2000"/>
            </a:lvl5pPr>
            <a:lvl6pPr marL="2285160" indent="0">
              <a:buNone/>
              <a:defRPr sz="2000"/>
            </a:lvl6pPr>
            <a:lvl7pPr marL="2742174" indent="0">
              <a:buNone/>
              <a:defRPr sz="2000"/>
            </a:lvl7pPr>
            <a:lvl8pPr marL="3199223" indent="0">
              <a:buNone/>
              <a:defRPr sz="2000"/>
            </a:lvl8pPr>
            <a:lvl9pPr marL="3656231"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0370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9237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78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2" indent="0" algn="ctr">
              <a:buNone/>
              <a:defRPr>
                <a:solidFill>
                  <a:schemeClr val="tx1">
                    <a:tint val="75000"/>
                  </a:schemeClr>
                </a:solidFill>
              </a:defRPr>
            </a:lvl2pPr>
            <a:lvl3pPr marL="914064" indent="0" algn="ctr">
              <a:buNone/>
              <a:defRPr>
                <a:solidFill>
                  <a:schemeClr val="tx1">
                    <a:tint val="75000"/>
                  </a:schemeClr>
                </a:solidFill>
              </a:defRPr>
            </a:lvl3pPr>
            <a:lvl4pPr marL="1371096" indent="0" algn="ctr">
              <a:buNone/>
              <a:defRPr>
                <a:solidFill>
                  <a:schemeClr val="tx1">
                    <a:tint val="75000"/>
                  </a:schemeClr>
                </a:solidFill>
              </a:defRPr>
            </a:lvl4pPr>
            <a:lvl5pPr marL="1828128" indent="0" algn="ctr">
              <a:buNone/>
              <a:defRPr>
                <a:solidFill>
                  <a:schemeClr val="tx1">
                    <a:tint val="75000"/>
                  </a:schemeClr>
                </a:solidFill>
              </a:defRPr>
            </a:lvl5pPr>
            <a:lvl6pPr marL="2285160" indent="0" algn="ctr">
              <a:buNone/>
              <a:defRPr>
                <a:solidFill>
                  <a:schemeClr val="tx1">
                    <a:tint val="75000"/>
                  </a:schemeClr>
                </a:solidFill>
              </a:defRPr>
            </a:lvl6pPr>
            <a:lvl7pPr marL="2742174" indent="0" algn="ctr">
              <a:buNone/>
              <a:defRPr>
                <a:solidFill>
                  <a:schemeClr val="tx1">
                    <a:tint val="75000"/>
                  </a:schemeClr>
                </a:solidFill>
              </a:defRPr>
            </a:lvl7pPr>
            <a:lvl8pPr marL="3199223" indent="0" algn="ctr">
              <a:buNone/>
              <a:defRPr>
                <a:solidFill>
                  <a:schemeClr val="tx1">
                    <a:tint val="75000"/>
                  </a:schemeClr>
                </a:solidFill>
              </a:defRPr>
            </a:lvl8pPr>
            <a:lvl9pPr marL="365623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250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1395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3900" b="1" cap="all"/>
            </a:lvl1pPr>
          </a:lstStyle>
          <a:p>
            <a:r>
              <a:rPr lang="en-US"/>
              <a:t>Click to edit Master title style</a:t>
            </a:r>
          </a:p>
        </p:txBody>
      </p:sp>
      <p:sp>
        <p:nvSpPr>
          <p:cNvPr id="3" name="Text Placeholder 2"/>
          <p:cNvSpPr>
            <a:spLocks noGrp="1"/>
          </p:cNvSpPr>
          <p:nvPr>
            <p:ph type="body" idx="1"/>
          </p:nvPr>
        </p:nvSpPr>
        <p:spPr>
          <a:xfrm>
            <a:off x="722314" y="2906721"/>
            <a:ext cx="7772400" cy="1500188"/>
          </a:xfrm>
        </p:spPr>
        <p:txBody>
          <a:bodyPr anchor="b"/>
          <a:lstStyle>
            <a:lvl1pPr marL="0" indent="0">
              <a:buNone/>
              <a:defRPr sz="2000">
                <a:solidFill>
                  <a:schemeClr val="tx1">
                    <a:tint val="75000"/>
                  </a:schemeClr>
                </a:solidFill>
              </a:defRPr>
            </a:lvl1pPr>
            <a:lvl2pPr marL="457032" indent="0">
              <a:buNone/>
              <a:defRPr sz="1800">
                <a:solidFill>
                  <a:schemeClr val="tx1">
                    <a:tint val="75000"/>
                  </a:schemeClr>
                </a:solidFill>
              </a:defRPr>
            </a:lvl2pPr>
            <a:lvl3pPr marL="914064" indent="0">
              <a:buNone/>
              <a:defRPr sz="1600">
                <a:solidFill>
                  <a:schemeClr val="tx1">
                    <a:tint val="75000"/>
                  </a:schemeClr>
                </a:solidFill>
              </a:defRPr>
            </a:lvl3pPr>
            <a:lvl4pPr marL="1371096" indent="0">
              <a:buNone/>
              <a:defRPr sz="1400">
                <a:solidFill>
                  <a:schemeClr val="tx1">
                    <a:tint val="75000"/>
                  </a:schemeClr>
                </a:solidFill>
              </a:defRPr>
            </a:lvl4pPr>
            <a:lvl5pPr marL="1828128" indent="0">
              <a:buNone/>
              <a:defRPr sz="1400">
                <a:solidFill>
                  <a:schemeClr val="tx1">
                    <a:tint val="75000"/>
                  </a:schemeClr>
                </a:solidFill>
              </a:defRPr>
            </a:lvl5pPr>
            <a:lvl6pPr marL="2285160" indent="0">
              <a:buNone/>
              <a:defRPr sz="1400">
                <a:solidFill>
                  <a:schemeClr val="tx1">
                    <a:tint val="75000"/>
                  </a:schemeClr>
                </a:solidFill>
              </a:defRPr>
            </a:lvl6pPr>
            <a:lvl7pPr marL="2742174" indent="0">
              <a:buNone/>
              <a:defRPr sz="1400">
                <a:solidFill>
                  <a:schemeClr val="tx1">
                    <a:tint val="75000"/>
                  </a:schemeClr>
                </a:solidFill>
              </a:defRPr>
            </a:lvl7pPr>
            <a:lvl8pPr marL="3199223" indent="0">
              <a:buNone/>
              <a:defRPr sz="1400">
                <a:solidFill>
                  <a:schemeClr val="tx1">
                    <a:tint val="75000"/>
                  </a:schemeClr>
                </a:solidFill>
              </a:defRPr>
            </a:lvl8pPr>
            <a:lvl9pPr marL="365623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7365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4"/>
          </a:xfrm>
        </p:spPr>
        <p:txBody>
          <a:bodyPr/>
          <a:lstStyle>
            <a:lvl1pPr>
              <a:defRPr sz="29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589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300" b="1"/>
            </a:lvl1pPr>
            <a:lvl2pPr marL="457032" indent="0">
              <a:buNone/>
              <a:defRPr sz="2000" b="1"/>
            </a:lvl2pPr>
            <a:lvl3pPr marL="914064" indent="0">
              <a:buNone/>
              <a:defRPr sz="1800" b="1"/>
            </a:lvl3pPr>
            <a:lvl4pPr marL="1371096" indent="0">
              <a:buNone/>
              <a:defRPr sz="1600" b="1"/>
            </a:lvl4pPr>
            <a:lvl5pPr marL="1828128" indent="0">
              <a:buNone/>
              <a:defRPr sz="1600" b="1"/>
            </a:lvl5pPr>
            <a:lvl6pPr marL="2285160" indent="0">
              <a:buNone/>
              <a:defRPr sz="1600" b="1"/>
            </a:lvl6pPr>
            <a:lvl7pPr marL="2742174" indent="0">
              <a:buNone/>
              <a:defRPr sz="1600" b="1"/>
            </a:lvl7pPr>
            <a:lvl8pPr marL="3199223" indent="0">
              <a:buNone/>
              <a:defRPr sz="1600" b="1"/>
            </a:lvl8pPr>
            <a:lvl9pPr marL="365623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829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3853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860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1"/>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1"/>
            <a:ext cx="3008314" cy="46910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15046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2" indent="0">
              <a:buNone/>
              <a:defRPr sz="2900"/>
            </a:lvl2pPr>
            <a:lvl3pPr marL="914064" indent="0">
              <a:buNone/>
              <a:defRPr sz="2300"/>
            </a:lvl3pPr>
            <a:lvl4pPr marL="1371096" indent="0">
              <a:buNone/>
              <a:defRPr sz="2000"/>
            </a:lvl4pPr>
            <a:lvl5pPr marL="1828128" indent="0">
              <a:buNone/>
              <a:defRPr sz="2000"/>
            </a:lvl5pPr>
            <a:lvl6pPr marL="2285160" indent="0">
              <a:buNone/>
              <a:defRPr sz="2000"/>
            </a:lvl6pPr>
            <a:lvl7pPr marL="2742174" indent="0">
              <a:buNone/>
              <a:defRPr sz="2000"/>
            </a:lvl7pPr>
            <a:lvl8pPr marL="3199223" indent="0">
              <a:buNone/>
              <a:defRPr sz="2000"/>
            </a:lvl8pPr>
            <a:lvl9pPr marL="3656231"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425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67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92"/>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92"/>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290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03" y="273121"/>
            <a:ext cx="5111750" cy="5853113"/>
          </a:xfrm>
        </p:spPr>
        <p:txBody>
          <a:bodyPr/>
          <a:lstStyle>
            <a:lvl1pPr>
              <a:defRPr sz="3200"/>
            </a:lvl1pPr>
            <a:lvl2pPr>
              <a:defRPr sz="29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71"/>
            <a:ext cx="3008314" cy="46910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382" rtl="1"/>
            <a:endParaRPr lang="en-US" sz="3200">
              <a:solidFill>
                <a:prstClr val="white"/>
              </a:solidFill>
            </a:endParaRPr>
          </a:p>
        </p:txBody>
      </p:sp>
      <p:sp useBgFill="1">
        <p:nvSpPr>
          <p:cNvPr id="13" name="Rounded Rectangle 12"/>
          <p:cNvSpPr/>
          <p:nvPr/>
        </p:nvSpPr>
        <p:spPr>
          <a:xfrm>
            <a:off x="130626" y="104689"/>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9" name="Subtitle 8"/>
          <p:cNvSpPr>
            <a:spLocks noGrp="1"/>
          </p:cNvSpPr>
          <p:nvPr>
            <p:ph type="subTitle" idx="1"/>
          </p:nvPr>
        </p:nvSpPr>
        <p:spPr>
          <a:xfrm>
            <a:off x="2590800" y="4800600"/>
            <a:ext cx="12801600" cy="2400300"/>
          </a:xfrm>
        </p:spPr>
        <p:txBody>
          <a:bodyPr/>
          <a:lstStyle>
            <a:lvl1pPr marL="0" indent="0" algn="ctr">
              <a:buNone/>
              <a:defRPr sz="4600">
                <a:solidFill>
                  <a:schemeClr val="tx2"/>
                </a:solidFill>
              </a:defRPr>
            </a:lvl1pPr>
            <a:lvl2pPr marL="816170" indent="0" algn="ctr">
              <a:buNone/>
            </a:lvl2pPr>
            <a:lvl3pPr marL="1632382" indent="0" algn="ctr">
              <a:buNone/>
            </a:lvl3pPr>
            <a:lvl4pPr marL="2448539" indent="0" algn="ctr">
              <a:buNone/>
            </a:lvl4pPr>
            <a:lvl5pPr marL="3264760" indent="0" algn="ctr">
              <a:buNone/>
            </a:lvl5pPr>
            <a:lvl6pPr marL="4080883" indent="0" algn="ctr">
              <a:buNone/>
            </a:lvl6pPr>
            <a:lvl7pPr marL="4897079" indent="0" algn="ctr">
              <a:buNone/>
            </a:lvl7pPr>
            <a:lvl8pPr marL="5713258" indent="0" algn="ctr">
              <a:buNone/>
            </a:lvl8pPr>
            <a:lvl9pPr marL="6529455"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17" name="Footer Placeholder 16"/>
          <p:cNvSpPr>
            <a:spLocks noGrp="1"/>
          </p:cNvSpPr>
          <p:nvPr>
            <p:ph type="ftr" sz="quarter" idx="11"/>
          </p:nvPr>
        </p:nvSpPr>
        <p:spPr/>
        <p:txBody>
          <a:bodyPr/>
          <a:lstStyle/>
          <a:p>
            <a:endParaRPr lang="ar-SA"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2500">
                <a:solidFill>
                  <a:srgbClr val="FFFFFF"/>
                </a:solidFill>
              </a:defRPr>
            </a:lvl1pPr>
          </a:lstStyle>
          <a:p>
            <a:fld id="{0B34F065-1154-456A-91E3-76DE8E75E17B}" type="slidenum">
              <a:rPr lang="ar-SA" smtClean="0"/>
              <a:pPr/>
              <a:t>‹#›</a:t>
            </a:fld>
            <a:endParaRPr lang="ar-SA" dirty="0"/>
          </a:p>
        </p:txBody>
      </p:sp>
      <p:sp>
        <p:nvSpPr>
          <p:cNvPr id="7" name="Rectangle 6"/>
          <p:cNvSpPr/>
          <p:nvPr/>
        </p:nvSpPr>
        <p:spPr>
          <a:xfrm>
            <a:off x="125873" y="2173968"/>
            <a:ext cx="18043074" cy="229102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10" name="Rectangle 9"/>
          <p:cNvSpPr/>
          <p:nvPr/>
        </p:nvSpPr>
        <p:spPr>
          <a:xfrm>
            <a:off x="125873" y="2095080"/>
            <a:ext cx="18043074" cy="18087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11" name="Rectangle 10"/>
          <p:cNvSpPr/>
          <p:nvPr/>
        </p:nvSpPr>
        <p:spPr>
          <a:xfrm>
            <a:off x="125873" y="4464974"/>
            <a:ext cx="18043074" cy="16579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8" name="Title 7"/>
          <p:cNvSpPr>
            <a:spLocks noGrp="1"/>
          </p:cNvSpPr>
          <p:nvPr>
            <p:ph type="ctrTitle"/>
          </p:nvPr>
        </p:nvSpPr>
        <p:spPr>
          <a:xfrm>
            <a:off x="914400" y="2258907"/>
            <a:ext cx="16459200" cy="2205038"/>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431232749"/>
      </p:ext>
    </p:extLst>
  </p:cSld>
  <p:clrMapOvr>
    <a:overrideClrMapping bg1="lt1" tx1="dk1" bg2="lt2" tx2="dk2" accent1="accent1" accent2="accent2" accent3="accent3" accent4="accent4" accent5="accent5" accent6="accent6" hlink="hlink" folHlink="folHlink"/>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
        <p:nvSpPr>
          <p:cNvPr id="8" name="Content Placeholder 7"/>
          <p:cNvSpPr>
            <a:spLocks noGrp="1"/>
          </p:cNvSpPr>
          <p:nvPr>
            <p:ph sz="quarter" idx="1"/>
          </p:nvPr>
        </p:nvSpPr>
        <p:spPr>
          <a:xfrm>
            <a:off x="1828800" y="2171700"/>
            <a:ext cx="1554480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75105045"/>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382" rtl="1"/>
            <a:endParaRPr lang="en-US" sz="3200">
              <a:solidFill>
                <a:prstClr val="white"/>
              </a:solidFill>
            </a:endParaRPr>
          </a:p>
        </p:txBody>
      </p:sp>
      <p:sp useBgFill="1">
        <p:nvSpPr>
          <p:cNvPr id="10" name="Rounded Rectangle 9"/>
          <p:cNvSpPr/>
          <p:nvPr/>
        </p:nvSpPr>
        <p:spPr>
          <a:xfrm>
            <a:off x="130626" y="104689"/>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2" name="Title 1"/>
          <p:cNvSpPr>
            <a:spLocks noGrp="1"/>
          </p:cNvSpPr>
          <p:nvPr>
            <p:ph type="title"/>
          </p:nvPr>
        </p:nvSpPr>
        <p:spPr>
          <a:xfrm>
            <a:off x="1444626" y="1428806"/>
            <a:ext cx="15544800" cy="2043113"/>
          </a:xfrm>
        </p:spPr>
        <p:txBody>
          <a:bodyPr anchor="b" anchorCtr="0"/>
          <a:lstStyle>
            <a:lvl1pPr algn="l">
              <a:buNone/>
              <a:defRPr sz="71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44626" y="3821907"/>
            <a:ext cx="15544800" cy="2007393"/>
          </a:xfrm>
        </p:spPr>
        <p:txBody>
          <a:bodyPr anchor="t" anchorCtr="0"/>
          <a:lstStyle>
            <a:lvl1pPr marL="0" indent="0">
              <a:buNone/>
              <a:defRPr sz="4300">
                <a:solidFill>
                  <a:schemeClr val="tx1">
                    <a:tint val="75000"/>
                  </a:schemeClr>
                </a:solidFill>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a:xfrm>
            <a:off x="1600200" y="9258300"/>
            <a:ext cx="8001000" cy="685800"/>
          </a:xfrm>
        </p:spPr>
        <p:txBody>
          <a:bodyPr/>
          <a:lstStyle/>
          <a:p>
            <a:endParaRPr lang="ar-SA" dirty="0">
              <a:solidFill>
                <a:srgbClr val="696464"/>
              </a:solidFill>
            </a:endParaRPr>
          </a:p>
        </p:txBody>
      </p:sp>
      <p:sp>
        <p:nvSpPr>
          <p:cNvPr id="7" name="Rectangle 6"/>
          <p:cNvSpPr/>
          <p:nvPr/>
        </p:nvSpPr>
        <p:spPr>
          <a:xfrm flipV="1">
            <a:off x="138841" y="3565245"/>
            <a:ext cx="1802703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8" name="Rectangle 7"/>
          <p:cNvSpPr/>
          <p:nvPr/>
        </p:nvSpPr>
        <p:spPr>
          <a:xfrm>
            <a:off x="138339" y="3512269"/>
            <a:ext cx="18027562"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9" name="Rectangle 8"/>
          <p:cNvSpPr/>
          <p:nvPr/>
        </p:nvSpPr>
        <p:spPr>
          <a:xfrm>
            <a:off x="136673" y="3703320"/>
            <a:ext cx="18029242" cy="6858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6" name="Slide Number Placeholder 5"/>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360961528"/>
      </p:ext>
    </p:extLst>
  </p:cSld>
  <p:clrMapOvr>
    <a:overrideClrMapping bg1="lt1" tx1="dk1" bg2="lt2" tx2="dk2" accent1="accent1" accent2="accent2" accent3="accent3" accent4="accent4" accent5="accent5" accent6="accent6" hlink="hlink" folHlink="folHlink"/>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9" name="Content Placeholder 8"/>
          <p:cNvSpPr>
            <a:spLocks noGrp="1"/>
          </p:cNvSpPr>
          <p:nvPr>
            <p:ph sz="quarter" idx="1"/>
          </p:nvPr>
        </p:nvSpPr>
        <p:spPr>
          <a:xfrm>
            <a:off x="18288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98679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0697381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09575"/>
            <a:ext cx="15544800" cy="17145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99060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8" name="Footer Placeholder 7"/>
          <p:cNvSpPr>
            <a:spLocks noGrp="1"/>
          </p:cNvSpPr>
          <p:nvPr>
            <p:ph type="ftr" sz="quarter" idx="11"/>
          </p:nvPr>
        </p:nvSpPr>
        <p:spPr/>
        <p:txBody>
          <a:bodyPr/>
          <a:lstStyle/>
          <a:p>
            <a:endParaRPr lang="ar-SA" dirty="0">
              <a:solidFill>
                <a:srgbClr val="696464"/>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half" idx="2"/>
          </p:nvPr>
        </p:nvSpPr>
        <p:spPr>
          <a:xfrm>
            <a:off x="18288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99060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80368425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4" name="Footer Placeholder 3"/>
          <p:cNvSpPr>
            <a:spLocks noGrp="1"/>
          </p:cNvSpPr>
          <p:nvPr>
            <p:ph type="ftr" sz="quarter" idx="11"/>
          </p:nvPr>
        </p:nvSpPr>
        <p:spPr/>
        <p:txBody>
          <a:bodyPr/>
          <a:lstStyle/>
          <a:p>
            <a:endParaRPr lang="ar-SA" dirty="0">
              <a:solidFill>
                <a:srgbClr val="696464"/>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555773707"/>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3" name="Footer Placeholder 2"/>
          <p:cNvSpPr>
            <a:spLocks noGrp="1"/>
          </p:cNvSpPr>
          <p:nvPr>
            <p:ph type="ftr" sz="quarter" idx="11"/>
          </p:nvPr>
        </p:nvSpPr>
        <p:spPr/>
        <p:txBody>
          <a:bodyPr/>
          <a:lstStyle/>
          <a:p>
            <a:endParaRPr lang="ar-SA" dirty="0">
              <a:solidFill>
                <a:srgbClr val="696464"/>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935173165"/>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8288000" cy="10287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useBgFill="1">
        <p:nvSpPr>
          <p:cNvPr id="9" name="Rounded Rectangle 8"/>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2" name="Title 1"/>
          <p:cNvSpPr>
            <a:spLocks noGrp="1"/>
          </p:cNvSpPr>
          <p:nvPr>
            <p:ph type="title"/>
          </p:nvPr>
        </p:nvSpPr>
        <p:spPr>
          <a:xfrm>
            <a:off x="1828800" y="409575"/>
            <a:ext cx="15544800" cy="1714500"/>
          </a:xfrm>
        </p:spPr>
        <p:txBody>
          <a:bodyPr anchor="b" anchorCtr="0"/>
          <a:lstStyle>
            <a:lvl1pPr algn="l">
              <a:buNone/>
              <a:defRPr sz="71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828800" y="2400300"/>
            <a:ext cx="3810000" cy="6743700"/>
          </a:xfrm>
        </p:spPr>
        <p:txBody>
          <a:bodyPr/>
          <a:lstStyle>
            <a:lvl1pPr marL="0" indent="0">
              <a:buNone/>
              <a:defRPr sz="3200"/>
            </a:lvl1pPr>
            <a:lvl2pPr>
              <a:buNone/>
              <a:defRPr sz="2100"/>
            </a:lvl2pPr>
            <a:lvl3pPr>
              <a:buNone/>
              <a:defRPr sz="1800"/>
            </a:lvl3pPr>
            <a:lvl4pPr>
              <a:buNone/>
              <a:defRPr sz="1600"/>
            </a:lvl4pPr>
            <a:lvl5pPr>
              <a:buNone/>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quarter" idx="1"/>
          </p:nvPr>
        </p:nvSpPr>
        <p:spPr>
          <a:xfrm>
            <a:off x="5943600" y="2400300"/>
            <a:ext cx="11430000" cy="67437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78163137"/>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7350825"/>
            <a:ext cx="14630400" cy="783432"/>
          </a:xfrm>
        </p:spPr>
        <p:txBody>
          <a:bodyPr anchor="ctr">
            <a:noAutofit/>
          </a:bodyPr>
          <a:lstStyle>
            <a:lvl1pPr algn="l">
              <a:buNone/>
              <a:defRPr sz="50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828800" y="8168738"/>
            <a:ext cx="14630400" cy="1028700"/>
          </a:xfrm>
        </p:spPr>
        <p:txBody>
          <a:bodyPr/>
          <a:lstStyle>
            <a:lvl1pPr marL="0" indent="0">
              <a:buFontTx/>
              <a:buNone/>
              <a:defRPr sz="2900"/>
            </a:lvl1pPr>
            <a:lvl2pPr>
              <a:defRPr sz="2100"/>
            </a:lvl2pPr>
            <a:lvl3pPr>
              <a:defRPr sz="1800"/>
            </a:lvl3pPr>
            <a:lvl4pPr>
              <a:defRPr sz="1600"/>
            </a:lvl4pPr>
            <a:lvl5pPr>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a:xfrm>
            <a:off x="1828800" y="9258300"/>
            <a:ext cx="7772400" cy="685800"/>
          </a:xfrm>
        </p:spPr>
        <p:txBody>
          <a:bodyPr/>
          <a:lstStyle/>
          <a:p>
            <a:endParaRPr lang="ar-SA" dirty="0">
              <a:solidFill>
                <a:srgbClr val="696464"/>
              </a:solidFill>
            </a:endParaRPr>
          </a:p>
        </p:txBody>
      </p:sp>
      <p:sp>
        <p:nvSpPr>
          <p:cNvPr id="7" name="Slide Number Placeholder 6"/>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
        <p:nvSpPr>
          <p:cNvPr id="11" name="Rectangle 10"/>
          <p:cNvSpPr/>
          <p:nvPr/>
        </p:nvSpPr>
        <p:spPr>
          <a:xfrm flipV="1">
            <a:off x="136614" y="7025333"/>
            <a:ext cx="1801368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12" name="Rectangle 11"/>
          <p:cNvSpPr/>
          <p:nvPr/>
        </p:nvSpPr>
        <p:spPr>
          <a:xfrm>
            <a:off x="137091" y="6975767"/>
            <a:ext cx="18013278"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13" name="Rectangle 12"/>
          <p:cNvSpPr/>
          <p:nvPr/>
        </p:nvSpPr>
        <p:spPr>
          <a:xfrm>
            <a:off x="137095" y="7159892"/>
            <a:ext cx="18013274" cy="7321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3" name="Picture Placeholder 2"/>
          <p:cNvSpPr>
            <a:spLocks noGrp="1"/>
          </p:cNvSpPr>
          <p:nvPr>
            <p:ph type="pic" idx="1"/>
          </p:nvPr>
        </p:nvSpPr>
        <p:spPr>
          <a:xfrm>
            <a:off x="136691" y="100069"/>
            <a:ext cx="18003746" cy="6872288"/>
          </a:xfrm>
          <a:prstGeom prst="round2SameRect">
            <a:avLst>
              <a:gd name="adj1" fmla="val 7101"/>
              <a:gd name="adj2" fmla="val 0"/>
            </a:avLst>
          </a:prstGeom>
          <a:solidFill>
            <a:schemeClr val="bg2"/>
          </a:solidFill>
          <a:ln w="6350">
            <a:solidFill>
              <a:schemeClr val="tx1"/>
            </a:solidFill>
          </a:ln>
        </p:spPr>
        <p:txBody>
          <a:bodyPr/>
          <a:lstStyle>
            <a:lvl1pPr marL="0" indent="0">
              <a:buNone/>
              <a:defRPr sz="5700"/>
            </a:lvl1pPr>
          </a:lstStyle>
          <a:p>
            <a:r>
              <a:rPr kumimoji="0" lang="en-US" smtClean="0"/>
              <a:t>Click icon to add picture</a:t>
            </a:r>
            <a:endParaRPr kumimoji="0" lang="en-US" dirty="0"/>
          </a:p>
        </p:txBody>
      </p:sp>
    </p:spTree>
    <p:extLst>
      <p:ext uri="{BB962C8B-B14F-4D97-AF65-F5344CB8AC3E}">
        <p14:creationId xmlns:p14="http://schemas.microsoft.com/office/powerpoint/2010/main" val="418309017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032569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7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032" indent="0">
              <a:buNone/>
              <a:defRPr sz="2900"/>
            </a:lvl2pPr>
            <a:lvl3pPr marL="914064" indent="0">
              <a:buNone/>
              <a:defRPr sz="2300"/>
            </a:lvl3pPr>
            <a:lvl4pPr marL="1371096" indent="0">
              <a:buNone/>
              <a:defRPr sz="2000"/>
            </a:lvl4pPr>
            <a:lvl5pPr marL="1828128" indent="0">
              <a:buNone/>
              <a:defRPr sz="2000"/>
            </a:lvl5pPr>
            <a:lvl6pPr marL="2285160" indent="0">
              <a:buNone/>
              <a:defRPr sz="2000"/>
            </a:lvl6pPr>
            <a:lvl7pPr marL="2742174" indent="0">
              <a:buNone/>
              <a:defRPr sz="2000"/>
            </a:lvl7pPr>
            <a:lvl8pPr marL="3199223" indent="0">
              <a:buNone/>
              <a:defRPr sz="2000"/>
            </a:lvl8pPr>
            <a:lvl9pPr marL="3656231" indent="0">
              <a:buNone/>
              <a:defRPr sz="2000"/>
            </a:lvl9pPr>
          </a:lstStyle>
          <a:p>
            <a:endParaRPr lang="en-US"/>
          </a:p>
        </p:txBody>
      </p:sp>
      <p:sp>
        <p:nvSpPr>
          <p:cNvPr id="4" name="Text Placeholder 3"/>
          <p:cNvSpPr>
            <a:spLocks noGrp="1"/>
          </p:cNvSpPr>
          <p:nvPr>
            <p:ph type="body" sz="half" idx="2"/>
          </p:nvPr>
        </p:nvSpPr>
        <p:spPr>
          <a:xfrm>
            <a:off x="1792288" y="5367378"/>
            <a:ext cx="5486400" cy="804863"/>
          </a:xfrm>
        </p:spPr>
        <p:txBody>
          <a:bodyPr/>
          <a:lstStyle>
            <a:lvl1pPr marL="0" indent="0">
              <a:buNone/>
              <a:defRPr sz="1400"/>
            </a:lvl1pPr>
            <a:lvl2pPr marL="457032" indent="0">
              <a:buNone/>
              <a:defRPr sz="1200"/>
            </a:lvl2pPr>
            <a:lvl3pPr marL="914064" indent="0">
              <a:buNone/>
              <a:defRPr sz="1100"/>
            </a:lvl3pPr>
            <a:lvl4pPr marL="1371096" indent="0">
              <a:buNone/>
              <a:defRPr sz="900"/>
            </a:lvl4pPr>
            <a:lvl5pPr marL="1828128" indent="0">
              <a:buNone/>
              <a:defRPr sz="900"/>
            </a:lvl5pPr>
            <a:lvl6pPr marL="2285160" indent="0">
              <a:buNone/>
              <a:defRPr sz="900"/>
            </a:lvl6pPr>
            <a:lvl7pPr marL="2742174" indent="0">
              <a:buNone/>
              <a:defRPr sz="900"/>
            </a:lvl7pPr>
            <a:lvl8pPr marL="3199223" indent="0">
              <a:buNone/>
              <a:defRPr sz="900"/>
            </a:lvl8pPr>
            <a:lvl9pPr marL="365623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412018"/>
            <a:ext cx="4023360" cy="8777288"/>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828800" y="412016"/>
            <a:ext cx="11125200" cy="8777288"/>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3417998396"/>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07" rtl="1"/>
            <a:endParaRPr lang="en-US" sz="3200">
              <a:solidFill>
                <a:prstClr val="white"/>
              </a:solidFill>
            </a:endParaRPr>
          </a:p>
        </p:txBody>
      </p:sp>
      <p:sp useBgFill="1">
        <p:nvSpPr>
          <p:cNvPr id="13" name="Rounded Rectangle 12"/>
          <p:cNvSpPr/>
          <p:nvPr/>
        </p:nvSpPr>
        <p:spPr>
          <a:xfrm>
            <a:off x="130626" y="104686"/>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9" name="Subtitle 8"/>
          <p:cNvSpPr>
            <a:spLocks noGrp="1"/>
          </p:cNvSpPr>
          <p:nvPr>
            <p:ph type="subTitle" idx="1"/>
          </p:nvPr>
        </p:nvSpPr>
        <p:spPr>
          <a:xfrm>
            <a:off x="2590800" y="4800600"/>
            <a:ext cx="12801600" cy="2400300"/>
          </a:xfrm>
        </p:spPr>
        <p:txBody>
          <a:bodyPr/>
          <a:lstStyle>
            <a:lvl1pPr marL="0" indent="0" algn="ctr">
              <a:buNone/>
              <a:defRPr sz="4600">
                <a:solidFill>
                  <a:schemeClr val="tx2"/>
                </a:solidFill>
              </a:defRPr>
            </a:lvl1pPr>
            <a:lvl2pPr marL="816183" indent="0" algn="ctr">
              <a:buNone/>
            </a:lvl2pPr>
            <a:lvl3pPr marL="1632407" indent="0" algn="ctr">
              <a:buNone/>
            </a:lvl3pPr>
            <a:lvl4pPr marL="2448579" indent="0" algn="ctr">
              <a:buNone/>
            </a:lvl4pPr>
            <a:lvl5pPr marL="3264810" indent="0" algn="ctr">
              <a:buNone/>
            </a:lvl5pPr>
            <a:lvl6pPr marL="4080949" indent="0" algn="ctr">
              <a:buNone/>
            </a:lvl6pPr>
            <a:lvl7pPr marL="4897157" indent="0" algn="ctr">
              <a:buNone/>
            </a:lvl7pPr>
            <a:lvl8pPr marL="5713349" indent="0" algn="ctr">
              <a:buNone/>
            </a:lvl8pPr>
            <a:lvl9pPr marL="652956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17" name="Footer Placeholder 16"/>
          <p:cNvSpPr>
            <a:spLocks noGrp="1"/>
          </p:cNvSpPr>
          <p:nvPr>
            <p:ph type="ftr" sz="quarter" idx="11"/>
          </p:nvPr>
        </p:nvSpPr>
        <p:spPr/>
        <p:txBody>
          <a:bodyPr/>
          <a:lstStyle/>
          <a:p>
            <a:endParaRPr lang="ar-SA" dirty="0">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2500">
                <a:solidFill>
                  <a:srgbClr val="FFFFFF"/>
                </a:solidFill>
              </a:defRPr>
            </a:lvl1pPr>
          </a:lstStyle>
          <a:p>
            <a:fld id="{0B34F065-1154-456A-91E3-76DE8E75E17B}" type="slidenum">
              <a:rPr lang="ar-SA" smtClean="0"/>
              <a:pPr/>
              <a:t>‹#›</a:t>
            </a:fld>
            <a:endParaRPr lang="ar-SA" dirty="0"/>
          </a:p>
        </p:txBody>
      </p:sp>
      <p:sp>
        <p:nvSpPr>
          <p:cNvPr id="7" name="Rectangle 6"/>
          <p:cNvSpPr/>
          <p:nvPr/>
        </p:nvSpPr>
        <p:spPr>
          <a:xfrm>
            <a:off x="125873" y="2173968"/>
            <a:ext cx="18043074" cy="2291024"/>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10" name="Rectangle 9"/>
          <p:cNvSpPr/>
          <p:nvPr/>
        </p:nvSpPr>
        <p:spPr>
          <a:xfrm>
            <a:off x="125873" y="2095080"/>
            <a:ext cx="18043074" cy="18087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11" name="Rectangle 10"/>
          <p:cNvSpPr/>
          <p:nvPr/>
        </p:nvSpPr>
        <p:spPr>
          <a:xfrm>
            <a:off x="125873" y="4464974"/>
            <a:ext cx="18043074" cy="165798"/>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8" name="Title 7"/>
          <p:cNvSpPr>
            <a:spLocks noGrp="1"/>
          </p:cNvSpPr>
          <p:nvPr>
            <p:ph type="ctrTitle"/>
          </p:nvPr>
        </p:nvSpPr>
        <p:spPr>
          <a:xfrm>
            <a:off x="914400" y="2258907"/>
            <a:ext cx="16459200" cy="2205038"/>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27036581"/>
      </p:ext>
    </p:extLst>
  </p:cSld>
  <p:clrMapOvr>
    <a:overrideClrMapping bg1="lt1" tx1="dk1" bg2="lt2" tx2="dk2" accent1="accent1" accent2="accent2" accent3="accent3" accent4="accent4" accent5="accent5" accent6="accent6" hlink="hlink" folHlink="folHlink"/>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p:txBody>
          <a:bodyPr/>
          <a:lstStyle/>
          <a:p>
            <a:endParaRPr lang="ar-SA" dirty="0">
              <a:solidFill>
                <a:srgbClr val="696464"/>
              </a:solidFill>
            </a:endParaRPr>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
        <p:nvSpPr>
          <p:cNvPr id="8" name="Content Placeholder 7"/>
          <p:cNvSpPr>
            <a:spLocks noGrp="1"/>
          </p:cNvSpPr>
          <p:nvPr>
            <p:ph sz="quarter" idx="1"/>
          </p:nvPr>
        </p:nvSpPr>
        <p:spPr>
          <a:xfrm>
            <a:off x="1828800" y="2171700"/>
            <a:ext cx="1554480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56436363"/>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07" rtl="1"/>
            <a:endParaRPr lang="en-US" sz="3200">
              <a:solidFill>
                <a:prstClr val="white"/>
              </a:solidFill>
            </a:endParaRPr>
          </a:p>
        </p:txBody>
      </p:sp>
      <p:sp useBgFill="1">
        <p:nvSpPr>
          <p:cNvPr id="10" name="Rounded Rectangle 9"/>
          <p:cNvSpPr/>
          <p:nvPr/>
        </p:nvSpPr>
        <p:spPr>
          <a:xfrm>
            <a:off x="130626" y="104686"/>
            <a:ext cx="18026744" cy="1003830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2" name="Title 1"/>
          <p:cNvSpPr>
            <a:spLocks noGrp="1"/>
          </p:cNvSpPr>
          <p:nvPr>
            <p:ph type="title"/>
          </p:nvPr>
        </p:nvSpPr>
        <p:spPr>
          <a:xfrm>
            <a:off x="1444626" y="1428803"/>
            <a:ext cx="15544800" cy="2043113"/>
          </a:xfrm>
        </p:spPr>
        <p:txBody>
          <a:bodyPr anchor="b" anchorCtr="0"/>
          <a:lstStyle>
            <a:lvl1pPr algn="l">
              <a:buNone/>
              <a:defRPr sz="71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44626" y="3821907"/>
            <a:ext cx="15544800" cy="2007393"/>
          </a:xfrm>
        </p:spPr>
        <p:txBody>
          <a:bodyPr anchor="t" anchorCtr="0"/>
          <a:lstStyle>
            <a:lvl1pPr marL="0" indent="0">
              <a:buNone/>
              <a:defRPr sz="4300">
                <a:solidFill>
                  <a:schemeClr val="tx1">
                    <a:tint val="75000"/>
                  </a:schemeClr>
                </a:solidFill>
              </a:defRPr>
            </a:lvl1pPr>
            <a:lvl2pPr>
              <a:buNone/>
              <a:defRPr sz="3200">
                <a:solidFill>
                  <a:schemeClr val="tx1">
                    <a:tint val="75000"/>
                  </a:schemeClr>
                </a:solidFill>
              </a:defRPr>
            </a:lvl2pPr>
            <a:lvl3pPr>
              <a:buNone/>
              <a:defRPr sz="2900">
                <a:solidFill>
                  <a:schemeClr val="tx1">
                    <a:tint val="75000"/>
                  </a:schemeClr>
                </a:solidFill>
              </a:defRPr>
            </a:lvl3pPr>
            <a:lvl4pPr>
              <a:buNone/>
              <a:defRPr sz="2500">
                <a:solidFill>
                  <a:schemeClr val="tx1">
                    <a:tint val="75000"/>
                  </a:schemeClr>
                </a:solidFill>
              </a:defRPr>
            </a:lvl4pPr>
            <a:lvl5pPr>
              <a:buNone/>
              <a:defRPr sz="25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5" name="Footer Placeholder 4"/>
          <p:cNvSpPr>
            <a:spLocks noGrp="1"/>
          </p:cNvSpPr>
          <p:nvPr>
            <p:ph type="ftr" sz="quarter" idx="11"/>
          </p:nvPr>
        </p:nvSpPr>
        <p:spPr>
          <a:xfrm>
            <a:off x="1600200" y="9258300"/>
            <a:ext cx="8001000" cy="685800"/>
          </a:xfrm>
        </p:spPr>
        <p:txBody>
          <a:bodyPr/>
          <a:lstStyle/>
          <a:p>
            <a:endParaRPr lang="ar-SA" dirty="0">
              <a:solidFill>
                <a:srgbClr val="696464"/>
              </a:solidFill>
            </a:endParaRPr>
          </a:p>
        </p:txBody>
      </p:sp>
      <p:sp>
        <p:nvSpPr>
          <p:cNvPr id="7" name="Rectangle 6"/>
          <p:cNvSpPr/>
          <p:nvPr/>
        </p:nvSpPr>
        <p:spPr>
          <a:xfrm flipV="1">
            <a:off x="138841" y="3565245"/>
            <a:ext cx="1802703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8" name="Rectangle 7"/>
          <p:cNvSpPr/>
          <p:nvPr/>
        </p:nvSpPr>
        <p:spPr>
          <a:xfrm>
            <a:off x="138339" y="3512266"/>
            <a:ext cx="18027562"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9" name="Rectangle 8"/>
          <p:cNvSpPr/>
          <p:nvPr/>
        </p:nvSpPr>
        <p:spPr>
          <a:xfrm>
            <a:off x="136673" y="3703320"/>
            <a:ext cx="18029242" cy="6858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6" name="Slide Number Placeholder 5"/>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1978662831"/>
      </p:ext>
    </p:extLst>
  </p:cSld>
  <p:clrMapOvr>
    <a:overrideClrMapping bg1="lt1" tx1="dk1" bg2="lt2" tx2="dk2" accent1="accent1" accent2="accent2" accent3="accent3" accent4="accent4" accent5="accent5" accent6="accent6" hlink="hlink" folHlink="folHlink"/>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9" name="Content Placeholder 8"/>
          <p:cNvSpPr>
            <a:spLocks noGrp="1"/>
          </p:cNvSpPr>
          <p:nvPr>
            <p:ph sz="quarter" idx="1"/>
          </p:nvPr>
        </p:nvSpPr>
        <p:spPr>
          <a:xfrm>
            <a:off x="18288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9867900" y="2171700"/>
            <a:ext cx="7498080" cy="6858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1166701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09575"/>
            <a:ext cx="15544800" cy="17145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8288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9906000" y="2171700"/>
            <a:ext cx="7467600" cy="1143000"/>
          </a:xfrm>
          <a:noFill/>
          <a:ln w="12700" cap="sq" cmpd="sng" algn="ctr">
            <a:noFill/>
            <a:prstDash val="solid"/>
          </a:ln>
        </p:spPr>
        <p:txBody>
          <a:bodyPr lIns="163267" anchor="b" anchorCtr="0">
            <a:noAutofit/>
          </a:bodyPr>
          <a:lstStyle>
            <a:lvl1pPr marL="0" indent="0">
              <a:buNone/>
              <a:defRPr sz="4300" b="1">
                <a:solidFill>
                  <a:schemeClr val="accent1"/>
                </a:solidFill>
                <a:latin typeface="+mj-lt"/>
                <a:ea typeface="+mj-ea"/>
                <a:cs typeface="+mj-cs"/>
              </a:defRPr>
            </a:lvl1pPr>
            <a:lvl2pPr>
              <a:buNone/>
              <a:defRPr sz="3600" b="1"/>
            </a:lvl2pPr>
            <a:lvl3pPr>
              <a:buNone/>
              <a:defRPr sz="3200" b="1"/>
            </a:lvl3pPr>
            <a:lvl4pPr>
              <a:buNone/>
              <a:defRPr sz="2900" b="1"/>
            </a:lvl4pPr>
            <a:lvl5pPr>
              <a:buNone/>
              <a:defRPr sz="29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8" name="Footer Placeholder 7"/>
          <p:cNvSpPr>
            <a:spLocks noGrp="1"/>
          </p:cNvSpPr>
          <p:nvPr>
            <p:ph type="ftr" sz="quarter" idx="11"/>
          </p:nvPr>
        </p:nvSpPr>
        <p:spPr/>
        <p:txBody>
          <a:bodyPr/>
          <a:lstStyle/>
          <a:p>
            <a:endParaRPr lang="ar-SA" dirty="0">
              <a:solidFill>
                <a:srgbClr val="696464"/>
              </a:solidFill>
            </a:endParaRPr>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half" idx="2"/>
          </p:nvPr>
        </p:nvSpPr>
        <p:spPr>
          <a:xfrm>
            <a:off x="18288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9906000" y="3371850"/>
            <a:ext cx="7467600" cy="58293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980335525"/>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4" name="Footer Placeholder 3"/>
          <p:cNvSpPr>
            <a:spLocks noGrp="1"/>
          </p:cNvSpPr>
          <p:nvPr>
            <p:ph type="ftr" sz="quarter" idx="11"/>
          </p:nvPr>
        </p:nvSpPr>
        <p:spPr/>
        <p:txBody>
          <a:bodyPr/>
          <a:lstStyle/>
          <a:p>
            <a:endParaRPr lang="ar-SA" dirty="0">
              <a:solidFill>
                <a:srgbClr val="696464"/>
              </a:solidFill>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865081932"/>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3" name="Footer Placeholder 2"/>
          <p:cNvSpPr>
            <a:spLocks noGrp="1"/>
          </p:cNvSpPr>
          <p:nvPr>
            <p:ph type="ftr" sz="quarter" idx="11"/>
          </p:nvPr>
        </p:nvSpPr>
        <p:spPr/>
        <p:txBody>
          <a:bodyPr/>
          <a:lstStyle/>
          <a:p>
            <a:endParaRPr lang="ar-SA" dirty="0">
              <a:solidFill>
                <a:srgbClr val="696464"/>
              </a:solidFill>
            </a:endParaRPr>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dirty="0"/>
          </a:p>
        </p:txBody>
      </p:sp>
    </p:spTree>
    <p:extLst>
      <p:ext uri="{BB962C8B-B14F-4D97-AF65-F5344CB8AC3E}">
        <p14:creationId xmlns:p14="http://schemas.microsoft.com/office/powerpoint/2010/main" val="3202831316"/>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8288000" cy="10287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useBgFill="1">
        <p:nvSpPr>
          <p:cNvPr id="9" name="Rounded Rectangle 8"/>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2" name="Title 1"/>
          <p:cNvSpPr>
            <a:spLocks noGrp="1"/>
          </p:cNvSpPr>
          <p:nvPr>
            <p:ph type="title"/>
          </p:nvPr>
        </p:nvSpPr>
        <p:spPr>
          <a:xfrm>
            <a:off x="1828800" y="409575"/>
            <a:ext cx="15544800" cy="1714500"/>
          </a:xfrm>
        </p:spPr>
        <p:txBody>
          <a:bodyPr anchor="b" anchorCtr="0"/>
          <a:lstStyle>
            <a:lvl1pPr algn="l">
              <a:buNone/>
              <a:defRPr sz="71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828800" y="2400300"/>
            <a:ext cx="3810000" cy="6743700"/>
          </a:xfrm>
        </p:spPr>
        <p:txBody>
          <a:bodyPr/>
          <a:lstStyle>
            <a:lvl1pPr marL="0" indent="0">
              <a:buNone/>
              <a:defRPr sz="3200"/>
            </a:lvl1pPr>
            <a:lvl2pPr>
              <a:buNone/>
              <a:defRPr sz="2100"/>
            </a:lvl2pPr>
            <a:lvl3pPr>
              <a:buNone/>
              <a:defRPr sz="1800"/>
            </a:lvl3pPr>
            <a:lvl4pPr>
              <a:buNone/>
              <a:defRPr sz="1600"/>
            </a:lvl4pPr>
            <a:lvl5pPr>
              <a:buNone/>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p:txBody>
          <a:bodyPr/>
          <a:lstStyle/>
          <a:p>
            <a:endParaRPr lang="ar-SA" dirty="0">
              <a:solidFill>
                <a:srgbClr val="696464"/>
              </a:solidFill>
            </a:endParaRPr>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11" name="Content Placeholder 10"/>
          <p:cNvSpPr>
            <a:spLocks noGrp="1"/>
          </p:cNvSpPr>
          <p:nvPr>
            <p:ph sz="quarter" idx="1"/>
          </p:nvPr>
        </p:nvSpPr>
        <p:spPr>
          <a:xfrm>
            <a:off x="5943600" y="2400300"/>
            <a:ext cx="11430000" cy="67437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20265966"/>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7350825"/>
            <a:ext cx="14630400" cy="783432"/>
          </a:xfrm>
        </p:spPr>
        <p:txBody>
          <a:bodyPr anchor="ctr">
            <a:noAutofit/>
          </a:bodyPr>
          <a:lstStyle>
            <a:lvl1pPr algn="l">
              <a:buNone/>
              <a:defRPr sz="50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828800" y="8168738"/>
            <a:ext cx="14630400" cy="1028700"/>
          </a:xfrm>
        </p:spPr>
        <p:txBody>
          <a:bodyPr/>
          <a:lstStyle>
            <a:lvl1pPr marL="0" indent="0">
              <a:buFontTx/>
              <a:buNone/>
              <a:defRPr sz="2900"/>
            </a:lvl1pPr>
            <a:lvl2pPr>
              <a:defRPr sz="2100"/>
            </a:lvl2pPr>
            <a:lvl3pPr>
              <a:defRPr sz="1800"/>
            </a:lvl3pPr>
            <a:lvl4pPr>
              <a:defRPr sz="1600"/>
            </a:lvl4pPr>
            <a:lvl5pPr>
              <a:defRPr sz="1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solidFill>
                  <a:srgbClr val="696464"/>
                </a:solidFill>
              </a:rPr>
              <a:pPr/>
              <a:t>28/04/1446</a:t>
            </a:fld>
            <a:endParaRPr lang="ar-SA" dirty="0">
              <a:solidFill>
                <a:srgbClr val="696464"/>
              </a:solidFill>
            </a:endParaRPr>
          </a:p>
        </p:txBody>
      </p:sp>
      <p:sp>
        <p:nvSpPr>
          <p:cNvPr id="6" name="Footer Placeholder 5"/>
          <p:cNvSpPr>
            <a:spLocks noGrp="1"/>
          </p:cNvSpPr>
          <p:nvPr>
            <p:ph type="ftr" sz="quarter" idx="11"/>
          </p:nvPr>
        </p:nvSpPr>
        <p:spPr>
          <a:xfrm>
            <a:off x="1828800" y="9258300"/>
            <a:ext cx="7772400" cy="685800"/>
          </a:xfrm>
        </p:spPr>
        <p:txBody>
          <a:bodyPr/>
          <a:lstStyle/>
          <a:p>
            <a:endParaRPr lang="ar-SA" dirty="0">
              <a:solidFill>
                <a:srgbClr val="696464"/>
              </a:solidFill>
            </a:endParaRPr>
          </a:p>
        </p:txBody>
      </p:sp>
      <p:sp>
        <p:nvSpPr>
          <p:cNvPr id="7" name="Slide Number Placeholder 6"/>
          <p:cNvSpPr>
            <a:spLocks noGrp="1"/>
          </p:cNvSpPr>
          <p:nvPr>
            <p:ph type="sldNum" sz="quarter" idx="12"/>
          </p:nvPr>
        </p:nvSpPr>
        <p:spPr>
          <a:xfrm>
            <a:off x="292608" y="9313164"/>
            <a:ext cx="914400" cy="685800"/>
          </a:xfrm>
        </p:spPr>
        <p:txBody>
          <a:bodyPr/>
          <a:lstStyle/>
          <a:p>
            <a:fld id="{0B34F065-1154-456A-91E3-76DE8E75E17B}" type="slidenum">
              <a:rPr lang="ar-SA" smtClean="0"/>
              <a:pPr/>
              <a:t>‹#›</a:t>
            </a:fld>
            <a:endParaRPr lang="ar-SA" dirty="0"/>
          </a:p>
        </p:txBody>
      </p:sp>
      <p:sp>
        <p:nvSpPr>
          <p:cNvPr id="11" name="Rectangle 10"/>
          <p:cNvSpPr/>
          <p:nvPr/>
        </p:nvSpPr>
        <p:spPr>
          <a:xfrm flipV="1">
            <a:off x="136614" y="7025333"/>
            <a:ext cx="18013680" cy="13716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12" name="Rectangle 11"/>
          <p:cNvSpPr/>
          <p:nvPr/>
        </p:nvSpPr>
        <p:spPr>
          <a:xfrm>
            <a:off x="137087" y="6975764"/>
            <a:ext cx="18013278" cy="6857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13" name="Rectangle 12"/>
          <p:cNvSpPr/>
          <p:nvPr/>
        </p:nvSpPr>
        <p:spPr>
          <a:xfrm>
            <a:off x="137091" y="7159889"/>
            <a:ext cx="18013274" cy="73211"/>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3" name="Picture Placeholder 2"/>
          <p:cNvSpPr>
            <a:spLocks noGrp="1"/>
          </p:cNvSpPr>
          <p:nvPr>
            <p:ph type="pic" idx="1"/>
          </p:nvPr>
        </p:nvSpPr>
        <p:spPr>
          <a:xfrm>
            <a:off x="136687" y="100066"/>
            <a:ext cx="18003746" cy="6872288"/>
          </a:xfrm>
          <a:prstGeom prst="round2SameRect">
            <a:avLst>
              <a:gd name="adj1" fmla="val 7101"/>
              <a:gd name="adj2" fmla="val 0"/>
            </a:avLst>
          </a:prstGeom>
          <a:solidFill>
            <a:schemeClr val="bg2"/>
          </a:solidFill>
          <a:ln w="6350">
            <a:solidFill>
              <a:schemeClr val="tx1"/>
            </a:solidFill>
          </a:ln>
        </p:spPr>
        <p:txBody>
          <a:bodyPr/>
          <a:lstStyle>
            <a:lvl1pPr marL="0" indent="0">
              <a:buNone/>
              <a:defRPr sz="5700"/>
            </a:lvl1pPr>
          </a:lstStyle>
          <a:p>
            <a:r>
              <a:rPr kumimoji="0" lang="en-US" smtClean="0"/>
              <a:t>Click icon to add picture</a:t>
            </a:r>
            <a:endParaRPr kumimoji="0" lang="en-US" dirty="0"/>
          </a:p>
        </p:txBody>
      </p:sp>
    </p:spTree>
    <p:extLst>
      <p:ext uri="{BB962C8B-B14F-4D97-AF65-F5344CB8AC3E}">
        <p14:creationId xmlns:p14="http://schemas.microsoft.com/office/powerpoint/2010/main" val="102865957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2.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3.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4.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pPr/>
              <a:t>10/31/2024</a:t>
            </a:fld>
            <a:endParaRPr lang="en-US"/>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64" rtl="0" eaLnBrk="1" latinLnBrk="0" hangingPunct="1">
        <a:spcBef>
          <a:spcPct val="0"/>
        </a:spcBef>
        <a:buNone/>
        <a:defRPr sz="4500" kern="1200">
          <a:solidFill>
            <a:schemeClr val="tx1"/>
          </a:solidFill>
          <a:latin typeface="+mj-lt"/>
          <a:ea typeface="+mj-ea"/>
          <a:cs typeface="+mj-cs"/>
        </a:defRPr>
      </a:lvl1pPr>
    </p:titleStyle>
    <p:bodyStyle>
      <a:lvl1pPr marL="342770" indent="-342770" algn="l" defTabSz="9140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8" indent="-285658" algn="l" defTabSz="9140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0" indent="-228516" algn="l" defTabSz="91406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1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44"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6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9"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07" rtl="1"/>
            <a:endParaRPr lang="en-US" sz="3200">
              <a:solidFill>
                <a:prstClr val="white"/>
              </a:solidFill>
            </a:endParaRPr>
          </a:p>
        </p:txBody>
      </p:sp>
      <p:sp useBgFill="1">
        <p:nvSpPr>
          <p:cNvPr id="8" name="Rounded Rectangle 7"/>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07" rtl="1"/>
            <a:endParaRPr lang="en-US" sz="3200">
              <a:solidFill>
                <a:prstClr val="white"/>
              </a:solidFill>
            </a:endParaRPr>
          </a:p>
        </p:txBody>
      </p:sp>
      <p:sp>
        <p:nvSpPr>
          <p:cNvPr id="22" name="Title Placeholder 21"/>
          <p:cNvSpPr>
            <a:spLocks noGrp="1"/>
          </p:cNvSpPr>
          <p:nvPr>
            <p:ph type="title"/>
          </p:nvPr>
        </p:nvSpPr>
        <p:spPr>
          <a:xfrm>
            <a:off x="1828800" y="411957"/>
            <a:ext cx="15544800" cy="1714500"/>
          </a:xfrm>
          <a:prstGeom prst="rect">
            <a:avLst/>
          </a:prstGeom>
        </p:spPr>
        <p:txBody>
          <a:bodyPr lIns="163267" tIns="81642" rIns="163267" bIns="16326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828800" y="2171700"/>
            <a:ext cx="15544800" cy="6858000"/>
          </a:xfrm>
          <a:prstGeom prst="rect">
            <a:avLst/>
          </a:prstGeom>
        </p:spPr>
        <p:txBody>
          <a:bodyPr lIns="163267" tIns="81642" rIns="163267" bIns="8164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2344400" y="9286875"/>
            <a:ext cx="4953000" cy="714375"/>
          </a:xfrm>
          <a:prstGeom prst="rect">
            <a:avLst/>
          </a:prstGeom>
        </p:spPr>
        <p:txBody>
          <a:bodyPr lIns="163267" tIns="81642" rIns="163267" bIns="81642" anchor="ctr" anchorCtr="0"/>
          <a:lstStyle>
            <a:lvl1pPr algn="r" eaLnBrk="1" latinLnBrk="0" hangingPunct="1">
              <a:defRPr kumimoji="0" sz="2500">
                <a:solidFill>
                  <a:schemeClr val="tx2"/>
                </a:solidFill>
              </a:defRPr>
            </a:lvl1pPr>
          </a:lstStyle>
          <a:p>
            <a:pPr defTabSz="1632407" rtl="1"/>
            <a:fld id="{1B8ABB09-4A1D-463E-8065-109CC2B7EFAA}" type="datetimeFigureOut">
              <a:rPr lang="ar-SA" smtClean="0">
                <a:solidFill>
                  <a:srgbClr val="696464"/>
                </a:solidFill>
              </a:rPr>
              <a:pPr defTabSz="1632407" rtl="1"/>
              <a:t>28/04/1446</a:t>
            </a:fld>
            <a:endParaRPr lang="ar-SA" dirty="0">
              <a:solidFill>
                <a:srgbClr val="696464"/>
              </a:solidFill>
            </a:endParaRPr>
          </a:p>
        </p:txBody>
      </p:sp>
      <p:sp>
        <p:nvSpPr>
          <p:cNvPr id="3" name="Footer Placeholder 2"/>
          <p:cNvSpPr>
            <a:spLocks noGrp="1"/>
          </p:cNvSpPr>
          <p:nvPr>
            <p:ph type="ftr" sz="quarter" idx="3"/>
          </p:nvPr>
        </p:nvSpPr>
        <p:spPr>
          <a:xfrm>
            <a:off x="1828800" y="9258300"/>
            <a:ext cx="7924800" cy="685800"/>
          </a:xfrm>
          <a:prstGeom prst="rect">
            <a:avLst/>
          </a:prstGeom>
        </p:spPr>
        <p:txBody>
          <a:bodyPr lIns="163267" tIns="81642" rIns="163267" bIns="81642" anchor="ctr" anchorCtr="0"/>
          <a:lstStyle>
            <a:lvl1pPr eaLnBrk="1" latinLnBrk="0" hangingPunct="1">
              <a:defRPr kumimoji="0" sz="2500">
                <a:solidFill>
                  <a:schemeClr val="tx2"/>
                </a:solidFill>
              </a:defRPr>
            </a:lvl1pPr>
          </a:lstStyle>
          <a:p>
            <a:pPr algn="r" defTabSz="1632407" rtl="1"/>
            <a:endParaRPr lang="ar-SA" dirty="0">
              <a:solidFill>
                <a:srgbClr val="696464"/>
              </a:solidFill>
            </a:endParaRPr>
          </a:p>
        </p:txBody>
      </p:sp>
      <p:sp>
        <p:nvSpPr>
          <p:cNvPr id="23" name="Slide Number Placeholder 22"/>
          <p:cNvSpPr>
            <a:spLocks noGrp="1"/>
          </p:cNvSpPr>
          <p:nvPr>
            <p:ph type="sldNum" sz="quarter" idx="4"/>
          </p:nvPr>
        </p:nvSpPr>
        <p:spPr>
          <a:xfrm>
            <a:off x="292608" y="9315450"/>
            <a:ext cx="914400" cy="685800"/>
          </a:xfrm>
          <a:prstGeom prst="ellipse">
            <a:avLst/>
          </a:prstGeom>
          <a:solidFill>
            <a:schemeClr val="accent1"/>
          </a:solidFill>
        </p:spPr>
        <p:txBody>
          <a:bodyPr wrap="none" lIns="0" tIns="0" rIns="0" bIns="0" anchor="ctr" anchorCtr="1">
            <a:noAutofit/>
          </a:bodyPr>
          <a:lstStyle>
            <a:lvl1pPr algn="ctr" eaLnBrk="1" latinLnBrk="0" hangingPunct="1">
              <a:defRPr kumimoji="0" sz="2500">
                <a:solidFill>
                  <a:srgbClr val="FFFFFF"/>
                </a:solidFill>
                <a:latin typeface="+mj-lt"/>
                <a:ea typeface="+mj-ea"/>
                <a:cs typeface="+mj-cs"/>
              </a:defRPr>
            </a:lvl1pPr>
          </a:lstStyle>
          <a:p>
            <a:pPr defTabSz="1632407" rtl="1"/>
            <a:fld id="{0B34F065-1154-456A-91E3-76DE8E75E17B}" type="slidenum">
              <a:rPr lang="ar-SA" smtClean="0"/>
              <a:pPr defTabSz="1632407" rtl="1"/>
              <a:t>‹#›</a:t>
            </a:fld>
            <a:endParaRPr lang="ar-SA" dirty="0"/>
          </a:p>
        </p:txBody>
      </p:sp>
    </p:spTree>
    <p:extLst>
      <p:ext uri="{BB962C8B-B14F-4D97-AF65-F5344CB8AC3E}">
        <p14:creationId xmlns:p14="http://schemas.microsoft.com/office/powerpoint/2010/main" val="1123833124"/>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xStyles>
    <p:titleStyle>
      <a:lvl1pPr algn="l" rtl="1" eaLnBrk="1" latinLnBrk="0" hangingPunct="1">
        <a:spcBef>
          <a:spcPct val="0"/>
        </a:spcBef>
        <a:buNone/>
        <a:defRPr kumimoji="0" sz="7100" kern="1200">
          <a:solidFill>
            <a:schemeClr val="tx2"/>
          </a:solidFill>
          <a:latin typeface="+mj-lt"/>
          <a:ea typeface="+mj-ea"/>
          <a:cs typeface="+mj-cs"/>
        </a:defRPr>
      </a:lvl1pPr>
    </p:titleStyle>
    <p:bodyStyle>
      <a:lvl1pPr marL="489728" indent="-489728" algn="r" rtl="1" eaLnBrk="1" latinLnBrk="0" hangingPunct="1">
        <a:spcBef>
          <a:spcPts val="1036"/>
        </a:spcBef>
        <a:buClr>
          <a:schemeClr val="accent1"/>
        </a:buClr>
        <a:buSzPct val="85000"/>
        <a:buFont typeface="Wingdings 2"/>
        <a:buChar char=""/>
        <a:defRPr kumimoji="0" sz="4600" kern="1200">
          <a:solidFill>
            <a:schemeClr val="tx1"/>
          </a:solidFill>
          <a:latin typeface="+mn-lt"/>
          <a:ea typeface="+mn-ea"/>
          <a:cs typeface="+mn-cs"/>
        </a:defRPr>
      </a:lvl1pPr>
      <a:lvl2pPr marL="979415" indent="-408086" algn="r" rtl="1" eaLnBrk="1" latinLnBrk="0" hangingPunct="1">
        <a:spcBef>
          <a:spcPts val="661"/>
        </a:spcBef>
        <a:buClr>
          <a:schemeClr val="accent2"/>
        </a:buClr>
        <a:buSzPct val="85000"/>
        <a:buFont typeface="Wingdings 2"/>
        <a:buChar char=""/>
        <a:defRPr kumimoji="0" sz="4300" kern="1200">
          <a:solidFill>
            <a:schemeClr val="tx1"/>
          </a:solidFill>
          <a:latin typeface="+mn-lt"/>
          <a:ea typeface="+mn-ea"/>
          <a:cs typeface="+mn-cs"/>
        </a:defRPr>
      </a:lvl2pPr>
      <a:lvl3pPr marL="1469124" indent="-408086" algn="r" rtl="1" eaLnBrk="1" latinLnBrk="0" hangingPunct="1">
        <a:spcBef>
          <a:spcPts val="661"/>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958850" indent="-408086" algn="r" rtl="1" eaLnBrk="1" latinLnBrk="0" hangingPunct="1">
        <a:spcBef>
          <a:spcPts val="661"/>
        </a:spcBef>
        <a:buClr>
          <a:schemeClr val="accent3"/>
        </a:buClr>
        <a:buSzPct val="80000"/>
        <a:buFont typeface="Wingdings 2"/>
        <a:buChar char=""/>
        <a:defRPr kumimoji="0" sz="3600" kern="1200">
          <a:solidFill>
            <a:schemeClr val="tx1"/>
          </a:solidFill>
          <a:latin typeface="+mn-lt"/>
          <a:ea typeface="+mn-ea"/>
          <a:cs typeface="+mn-cs"/>
        </a:defRPr>
      </a:lvl4pPr>
      <a:lvl5pPr marL="2448579" indent="-408086" algn="r" rtl="1" eaLnBrk="1" latinLnBrk="0" hangingPunct="1">
        <a:spcBef>
          <a:spcPts val="661"/>
        </a:spcBef>
        <a:buClr>
          <a:schemeClr val="accent3"/>
        </a:buClr>
        <a:buFontTx/>
        <a:buChar char="o"/>
        <a:defRPr kumimoji="0" sz="3600" kern="1200">
          <a:solidFill>
            <a:schemeClr val="tx1"/>
          </a:solidFill>
          <a:latin typeface="+mn-lt"/>
          <a:ea typeface="+mn-ea"/>
          <a:cs typeface="+mn-cs"/>
        </a:defRPr>
      </a:lvl5pPr>
      <a:lvl6pPr marL="2938307" indent="-408086" algn="r" rtl="1" eaLnBrk="1" latinLnBrk="0" hangingPunct="1">
        <a:spcBef>
          <a:spcPts val="661"/>
        </a:spcBef>
        <a:buClr>
          <a:schemeClr val="accent3"/>
        </a:buClr>
        <a:buChar char="•"/>
        <a:defRPr kumimoji="0" sz="3200" kern="1200" baseline="0">
          <a:solidFill>
            <a:schemeClr val="tx1"/>
          </a:solidFill>
          <a:latin typeface="+mn-lt"/>
          <a:ea typeface="+mn-ea"/>
          <a:cs typeface="+mn-cs"/>
        </a:defRPr>
      </a:lvl6pPr>
      <a:lvl7pPr marL="3428019" indent="-408086" algn="r" rtl="1" eaLnBrk="1" latinLnBrk="0" hangingPunct="1">
        <a:spcBef>
          <a:spcPts val="661"/>
        </a:spcBef>
        <a:buClr>
          <a:schemeClr val="accent2"/>
        </a:buClr>
        <a:buChar char="•"/>
        <a:defRPr kumimoji="0" sz="3200" kern="1200">
          <a:solidFill>
            <a:schemeClr val="tx1"/>
          </a:solidFill>
          <a:latin typeface="+mn-lt"/>
          <a:ea typeface="+mn-ea"/>
          <a:cs typeface="+mn-cs"/>
        </a:defRPr>
      </a:lvl7pPr>
      <a:lvl8pPr marL="3917731" indent="-408086" algn="r" rtl="1" eaLnBrk="1" latinLnBrk="0" hangingPunct="1">
        <a:spcBef>
          <a:spcPts val="661"/>
        </a:spcBef>
        <a:buClr>
          <a:schemeClr val="accent1">
            <a:tint val="60000"/>
          </a:schemeClr>
        </a:buClr>
        <a:buChar char="•"/>
        <a:defRPr kumimoji="0" sz="3200" kern="1200">
          <a:solidFill>
            <a:schemeClr val="tx1"/>
          </a:solidFill>
          <a:latin typeface="+mn-lt"/>
          <a:ea typeface="+mn-ea"/>
          <a:cs typeface="+mn-cs"/>
        </a:defRPr>
      </a:lvl8pPr>
      <a:lvl9pPr marL="4407429" indent="-408086" algn="r" rtl="1" eaLnBrk="1" latinLnBrk="0" hangingPunct="1">
        <a:spcBef>
          <a:spcPts val="661"/>
        </a:spcBef>
        <a:buClr>
          <a:schemeClr val="accent2">
            <a:tint val="60000"/>
          </a:schemeClr>
        </a:buClr>
        <a:buChar char="•"/>
        <a:defRPr kumimoji="0" sz="32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816183" algn="r" rtl="1" eaLnBrk="1" latinLnBrk="0" hangingPunct="1">
        <a:defRPr kumimoji="0" kern="1200">
          <a:solidFill>
            <a:schemeClr val="tx1"/>
          </a:solidFill>
          <a:latin typeface="+mn-lt"/>
          <a:ea typeface="+mn-ea"/>
          <a:cs typeface="+mn-cs"/>
        </a:defRPr>
      </a:lvl2pPr>
      <a:lvl3pPr marL="1632407" algn="r" rtl="1" eaLnBrk="1" latinLnBrk="0" hangingPunct="1">
        <a:defRPr kumimoji="0" kern="1200">
          <a:solidFill>
            <a:schemeClr val="tx1"/>
          </a:solidFill>
          <a:latin typeface="+mn-lt"/>
          <a:ea typeface="+mn-ea"/>
          <a:cs typeface="+mn-cs"/>
        </a:defRPr>
      </a:lvl3pPr>
      <a:lvl4pPr marL="2448579" algn="r" rtl="1" eaLnBrk="1" latinLnBrk="0" hangingPunct="1">
        <a:defRPr kumimoji="0" kern="1200">
          <a:solidFill>
            <a:schemeClr val="tx1"/>
          </a:solidFill>
          <a:latin typeface="+mn-lt"/>
          <a:ea typeface="+mn-ea"/>
          <a:cs typeface="+mn-cs"/>
        </a:defRPr>
      </a:lvl4pPr>
      <a:lvl5pPr marL="3264810" algn="r" rtl="1" eaLnBrk="1" latinLnBrk="0" hangingPunct="1">
        <a:defRPr kumimoji="0" kern="1200">
          <a:solidFill>
            <a:schemeClr val="tx1"/>
          </a:solidFill>
          <a:latin typeface="+mn-lt"/>
          <a:ea typeface="+mn-ea"/>
          <a:cs typeface="+mn-cs"/>
        </a:defRPr>
      </a:lvl5pPr>
      <a:lvl6pPr marL="4080949" algn="r" rtl="1" eaLnBrk="1" latinLnBrk="0" hangingPunct="1">
        <a:defRPr kumimoji="0" kern="1200">
          <a:solidFill>
            <a:schemeClr val="tx1"/>
          </a:solidFill>
          <a:latin typeface="+mn-lt"/>
          <a:ea typeface="+mn-ea"/>
          <a:cs typeface="+mn-cs"/>
        </a:defRPr>
      </a:lvl6pPr>
      <a:lvl7pPr marL="4897157" algn="r" rtl="1" eaLnBrk="1" latinLnBrk="0" hangingPunct="1">
        <a:defRPr kumimoji="0" kern="1200">
          <a:solidFill>
            <a:schemeClr val="tx1"/>
          </a:solidFill>
          <a:latin typeface="+mn-lt"/>
          <a:ea typeface="+mn-ea"/>
          <a:cs typeface="+mn-cs"/>
        </a:defRPr>
      </a:lvl7pPr>
      <a:lvl8pPr marL="5713349" algn="r" rtl="1" eaLnBrk="1" latinLnBrk="0" hangingPunct="1">
        <a:defRPr kumimoji="0" kern="1200">
          <a:solidFill>
            <a:schemeClr val="tx1"/>
          </a:solidFill>
          <a:latin typeface="+mn-lt"/>
          <a:ea typeface="+mn-ea"/>
          <a:cs typeface="+mn-cs"/>
        </a:defRPr>
      </a:lvl8pPr>
      <a:lvl9pPr marL="6529560" algn="r" rtl="1"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444" rtl="1"/>
            <a:endParaRPr lang="en-US" sz="3200">
              <a:solidFill>
                <a:prstClr val="white"/>
              </a:solidFill>
            </a:endParaRPr>
          </a:p>
        </p:txBody>
      </p:sp>
      <p:sp useBgFill="1">
        <p:nvSpPr>
          <p:cNvPr id="8" name="Rounded Rectangle 7"/>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444" rtl="1"/>
            <a:endParaRPr lang="en-US" sz="3200">
              <a:solidFill>
                <a:prstClr val="white"/>
              </a:solidFill>
            </a:endParaRPr>
          </a:p>
        </p:txBody>
      </p:sp>
      <p:sp>
        <p:nvSpPr>
          <p:cNvPr id="22" name="Title Placeholder 21"/>
          <p:cNvSpPr>
            <a:spLocks noGrp="1"/>
          </p:cNvSpPr>
          <p:nvPr>
            <p:ph type="title"/>
          </p:nvPr>
        </p:nvSpPr>
        <p:spPr>
          <a:xfrm>
            <a:off x="1828800" y="411957"/>
            <a:ext cx="15544800" cy="1714500"/>
          </a:xfrm>
          <a:prstGeom prst="rect">
            <a:avLst/>
          </a:prstGeom>
        </p:spPr>
        <p:txBody>
          <a:bodyPr lIns="163267" tIns="81642" rIns="163267" bIns="16326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828800" y="2171700"/>
            <a:ext cx="15544800" cy="6858000"/>
          </a:xfrm>
          <a:prstGeom prst="rect">
            <a:avLst/>
          </a:prstGeom>
        </p:spPr>
        <p:txBody>
          <a:bodyPr lIns="163267" tIns="81642" rIns="163267" bIns="8164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2344400" y="9286875"/>
            <a:ext cx="4953000" cy="714375"/>
          </a:xfrm>
          <a:prstGeom prst="rect">
            <a:avLst/>
          </a:prstGeom>
        </p:spPr>
        <p:txBody>
          <a:bodyPr lIns="163267" tIns="81642" rIns="163267" bIns="81642" anchor="ctr" anchorCtr="0"/>
          <a:lstStyle>
            <a:lvl1pPr algn="r" eaLnBrk="1" latinLnBrk="0" hangingPunct="1">
              <a:defRPr kumimoji="0" sz="2500">
                <a:solidFill>
                  <a:schemeClr val="tx2"/>
                </a:solidFill>
              </a:defRPr>
            </a:lvl1pPr>
          </a:lstStyle>
          <a:p>
            <a:pPr defTabSz="1632444" rtl="1"/>
            <a:fld id="{1B8ABB09-4A1D-463E-8065-109CC2B7EFAA}" type="datetimeFigureOut">
              <a:rPr lang="ar-SA" smtClean="0">
                <a:solidFill>
                  <a:srgbClr val="696464"/>
                </a:solidFill>
              </a:rPr>
              <a:pPr defTabSz="1632444" rtl="1"/>
              <a:t>28/04/1446</a:t>
            </a:fld>
            <a:endParaRPr lang="ar-SA" dirty="0">
              <a:solidFill>
                <a:srgbClr val="696464"/>
              </a:solidFill>
            </a:endParaRPr>
          </a:p>
        </p:txBody>
      </p:sp>
      <p:sp>
        <p:nvSpPr>
          <p:cNvPr id="3" name="Footer Placeholder 2"/>
          <p:cNvSpPr>
            <a:spLocks noGrp="1"/>
          </p:cNvSpPr>
          <p:nvPr>
            <p:ph type="ftr" sz="quarter" idx="3"/>
          </p:nvPr>
        </p:nvSpPr>
        <p:spPr>
          <a:xfrm>
            <a:off x="1828800" y="9258300"/>
            <a:ext cx="7924800" cy="685800"/>
          </a:xfrm>
          <a:prstGeom prst="rect">
            <a:avLst/>
          </a:prstGeom>
        </p:spPr>
        <p:txBody>
          <a:bodyPr lIns="163267" tIns="81642" rIns="163267" bIns="81642" anchor="ctr" anchorCtr="0"/>
          <a:lstStyle>
            <a:lvl1pPr eaLnBrk="1" latinLnBrk="0" hangingPunct="1">
              <a:defRPr kumimoji="0" sz="2500">
                <a:solidFill>
                  <a:schemeClr val="tx2"/>
                </a:solidFill>
              </a:defRPr>
            </a:lvl1pPr>
          </a:lstStyle>
          <a:p>
            <a:pPr algn="r" defTabSz="1632444" rtl="1"/>
            <a:endParaRPr lang="ar-SA" dirty="0">
              <a:solidFill>
                <a:srgbClr val="696464"/>
              </a:solidFill>
            </a:endParaRPr>
          </a:p>
        </p:txBody>
      </p:sp>
      <p:sp>
        <p:nvSpPr>
          <p:cNvPr id="23" name="Slide Number Placeholder 22"/>
          <p:cNvSpPr>
            <a:spLocks noGrp="1"/>
          </p:cNvSpPr>
          <p:nvPr>
            <p:ph type="sldNum" sz="quarter" idx="4"/>
          </p:nvPr>
        </p:nvSpPr>
        <p:spPr>
          <a:xfrm>
            <a:off x="292608" y="9315450"/>
            <a:ext cx="914400" cy="685800"/>
          </a:xfrm>
          <a:prstGeom prst="ellipse">
            <a:avLst/>
          </a:prstGeom>
          <a:solidFill>
            <a:schemeClr val="accent1"/>
          </a:solidFill>
        </p:spPr>
        <p:txBody>
          <a:bodyPr wrap="none" lIns="0" tIns="0" rIns="0" bIns="0" anchor="ctr" anchorCtr="1">
            <a:noAutofit/>
          </a:bodyPr>
          <a:lstStyle>
            <a:lvl1pPr algn="ctr" eaLnBrk="1" latinLnBrk="0" hangingPunct="1">
              <a:defRPr kumimoji="0" sz="2500">
                <a:solidFill>
                  <a:srgbClr val="FFFFFF"/>
                </a:solidFill>
                <a:latin typeface="+mj-lt"/>
                <a:ea typeface="+mj-ea"/>
                <a:cs typeface="+mj-cs"/>
              </a:defRPr>
            </a:lvl1pPr>
          </a:lstStyle>
          <a:p>
            <a:pPr defTabSz="1632444" rtl="1"/>
            <a:fld id="{0B34F065-1154-456A-91E3-76DE8E75E17B}" type="slidenum">
              <a:rPr lang="ar-SA" smtClean="0"/>
              <a:pPr defTabSz="1632444" rtl="1"/>
              <a:t>‹#›</a:t>
            </a:fld>
            <a:endParaRPr lang="ar-SA" dirty="0"/>
          </a:p>
        </p:txBody>
      </p:sp>
    </p:spTree>
    <p:extLst>
      <p:ext uri="{BB962C8B-B14F-4D97-AF65-F5344CB8AC3E}">
        <p14:creationId xmlns:p14="http://schemas.microsoft.com/office/powerpoint/2010/main" val="119788632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xStyles>
    <p:titleStyle>
      <a:lvl1pPr algn="l" rtl="1" eaLnBrk="1" latinLnBrk="0" hangingPunct="1">
        <a:spcBef>
          <a:spcPct val="0"/>
        </a:spcBef>
        <a:buNone/>
        <a:defRPr kumimoji="0" sz="7100" kern="1200">
          <a:solidFill>
            <a:schemeClr val="tx2"/>
          </a:solidFill>
          <a:latin typeface="+mj-lt"/>
          <a:ea typeface="+mj-ea"/>
          <a:cs typeface="+mj-cs"/>
        </a:defRPr>
      </a:lvl1pPr>
    </p:titleStyle>
    <p:bodyStyle>
      <a:lvl1pPr marL="489739" indent="-489739" algn="r" rtl="1" eaLnBrk="1" latinLnBrk="0" hangingPunct="1">
        <a:spcBef>
          <a:spcPts val="1036"/>
        </a:spcBef>
        <a:buClr>
          <a:schemeClr val="accent1"/>
        </a:buClr>
        <a:buSzPct val="85000"/>
        <a:buFont typeface="Wingdings 2"/>
        <a:buChar char=""/>
        <a:defRPr kumimoji="0" sz="4600" kern="1200">
          <a:solidFill>
            <a:schemeClr val="tx1"/>
          </a:solidFill>
          <a:latin typeface="+mn-lt"/>
          <a:ea typeface="+mn-ea"/>
          <a:cs typeface="+mn-cs"/>
        </a:defRPr>
      </a:lvl1pPr>
      <a:lvl2pPr marL="979440" indent="-408097" algn="r" rtl="1" eaLnBrk="1" latinLnBrk="0" hangingPunct="1">
        <a:spcBef>
          <a:spcPts val="661"/>
        </a:spcBef>
        <a:buClr>
          <a:schemeClr val="accent2"/>
        </a:buClr>
        <a:buSzPct val="85000"/>
        <a:buFont typeface="Wingdings 2"/>
        <a:buChar char=""/>
        <a:defRPr kumimoji="0" sz="4300" kern="1200">
          <a:solidFill>
            <a:schemeClr val="tx1"/>
          </a:solidFill>
          <a:latin typeface="+mn-lt"/>
          <a:ea typeface="+mn-ea"/>
          <a:cs typeface="+mn-cs"/>
        </a:defRPr>
      </a:lvl2pPr>
      <a:lvl3pPr marL="1469161" indent="-408097" algn="r" rtl="1" eaLnBrk="1" latinLnBrk="0" hangingPunct="1">
        <a:spcBef>
          <a:spcPts val="661"/>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958899" indent="-408097" algn="r" rtl="1" eaLnBrk="1" latinLnBrk="0" hangingPunct="1">
        <a:spcBef>
          <a:spcPts val="661"/>
        </a:spcBef>
        <a:buClr>
          <a:schemeClr val="accent3"/>
        </a:buClr>
        <a:buSzPct val="80000"/>
        <a:buFont typeface="Wingdings 2"/>
        <a:buChar char=""/>
        <a:defRPr kumimoji="0" sz="3600" kern="1200">
          <a:solidFill>
            <a:schemeClr val="tx1"/>
          </a:solidFill>
          <a:latin typeface="+mn-lt"/>
          <a:ea typeface="+mn-ea"/>
          <a:cs typeface="+mn-cs"/>
        </a:defRPr>
      </a:lvl4pPr>
      <a:lvl5pPr marL="2448638" indent="-408097" algn="r" rtl="1" eaLnBrk="1" latinLnBrk="0" hangingPunct="1">
        <a:spcBef>
          <a:spcPts val="661"/>
        </a:spcBef>
        <a:buClr>
          <a:schemeClr val="accent3"/>
        </a:buClr>
        <a:buFontTx/>
        <a:buChar char="o"/>
        <a:defRPr kumimoji="0" sz="3600" kern="1200">
          <a:solidFill>
            <a:schemeClr val="tx1"/>
          </a:solidFill>
          <a:latin typeface="+mn-lt"/>
          <a:ea typeface="+mn-ea"/>
          <a:cs typeface="+mn-cs"/>
        </a:defRPr>
      </a:lvl5pPr>
      <a:lvl6pPr marL="2938376" indent="-408097" algn="r" rtl="1" eaLnBrk="1" latinLnBrk="0" hangingPunct="1">
        <a:spcBef>
          <a:spcPts val="661"/>
        </a:spcBef>
        <a:buClr>
          <a:schemeClr val="accent3"/>
        </a:buClr>
        <a:buChar char="•"/>
        <a:defRPr kumimoji="0" sz="3200" kern="1200" baseline="0">
          <a:solidFill>
            <a:schemeClr val="tx1"/>
          </a:solidFill>
          <a:latin typeface="+mn-lt"/>
          <a:ea typeface="+mn-ea"/>
          <a:cs typeface="+mn-cs"/>
        </a:defRPr>
      </a:lvl6pPr>
      <a:lvl7pPr marL="3428101" indent="-408097" algn="r" rtl="1" eaLnBrk="1" latinLnBrk="0" hangingPunct="1">
        <a:spcBef>
          <a:spcPts val="661"/>
        </a:spcBef>
        <a:buClr>
          <a:schemeClr val="accent2"/>
        </a:buClr>
        <a:buChar char="•"/>
        <a:defRPr kumimoji="0" sz="3200" kern="1200">
          <a:solidFill>
            <a:schemeClr val="tx1"/>
          </a:solidFill>
          <a:latin typeface="+mn-lt"/>
          <a:ea typeface="+mn-ea"/>
          <a:cs typeface="+mn-cs"/>
        </a:defRPr>
      </a:lvl7pPr>
      <a:lvl8pPr marL="3917824" indent="-408097" algn="r" rtl="1" eaLnBrk="1" latinLnBrk="0" hangingPunct="1">
        <a:spcBef>
          <a:spcPts val="661"/>
        </a:spcBef>
        <a:buClr>
          <a:schemeClr val="accent1">
            <a:tint val="60000"/>
          </a:schemeClr>
        </a:buClr>
        <a:buChar char="•"/>
        <a:defRPr kumimoji="0" sz="3200" kern="1200">
          <a:solidFill>
            <a:schemeClr val="tx1"/>
          </a:solidFill>
          <a:latin typeface="+mn-lt"/>
          <a:ea typeface="+mn-ea"/>
          <a:cs typeface="+mn-cs"/>
        </a:defRPr>
      </a:lvl8pPr>
      <a:lvl9pPr marL="4407536" indent="-408097" algn="r" rtl="1" eaLnBrk="1" latinLnBrk="0" hangingPunct="1">
        <a:spcBef>
          <a:spcPts val="661"/>
        </a:spcBef>
        <a:buClr>
          <a:schemeClr val="accent2">
            <a:tint val="60000"/>
          </a:schemeClr>
        </a:buClr>
        <a:buChar char="•"/>
        <a:defRPr kumimoji="0" sz="32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816204" algn="r" rtl="1" eaLnBrk="1" latinLnBrk="0" hangingPunct="1">
        <a:defRPr kumimoji="0" kern="1200">
          <a:solidFill>
            <a:schemeClr val="tx1"/>
          </a:solidFill>
          <a:latin typeface="+mn-lt"/>
          <a:ea typeface="+mn-ea"/>
          <a:cs typeface="+mn-cs"/>
        </a:defRPr>
      </a:lvl2pPr>
      <a:lvl3pPr marL="1632444" algn="r" rtl="1" eaLnBrk="1" latinLnBrk="0" hangingPunct="1">
        <a:defRPr kumimoji="0" kern="1200">
          <a:solidFill>
            <a:schemeClr val="tx1"/>
          </a:solidFill>
          <a:latin typeface="+mn-lt"/>
          <a:ea typeface="+mn-ea"/>
          <a:cs typeface="+mn-cs"/>
        </a:defRPr>
      </a:lvl3pPr>
      <a:lvl4pPr marL="2448638" algn="r" rtl="1" eaLnBrk="1" latinLnBrk="0" hangingPunct="1">
        <a:defRPr kumimoji="0" kern="1200">
          <a:solidFill>
            <a:schemeClr val="tx1"/>
          </a:solidFill>
          <a:latin typeface="+mn-lt"/>
          <a:ea typeface="+mn-ea"/>
          <a:cs typeface="+mn-cs"/>
        </a:defRPr>
      </a:lvl4pPr>
      <a:lvl5pPr marL="3264885" algn="r" rtl="1" eaLnBrk="1" latinLnBrk="0" hangingPunct="1">
        <a:defRPr kumimoji="0" kern="1200">
          <a:solidFill>
            <a:schemeClr val="tx1"/>
          </a:solidFill>
          <a:latin typeface="+mn-lt"/>
          <a:ea typeface="+mn-ea"/>
          <a:cs typeface="+mn-cs"/>
        </a:defRPr>
      </a:lvl5pPr>
      <a:lvl6pPr marL="4081049" algn="r" rtl="1" eaLnBrk="1" latinLnBrk="0" hangingPunct="1">
        <a:defRPr kumimoji="0" kern="1200">
          <a:solidFill>
            <a:schemeClr val="tx1"/>
          </a:solidFill>
          <a:latin typeface="+mn-lt"/>
          <a:ea typeface="+mn-ea"/>
          <a:cs typeface="+mn-cs"/>
        </a:defRPr>
      </a:lvl6pPr>
      <a:lvl7pPr marL="4897275" algn="r" rtl="1" eaLnBrk="1" latinLnBrk="0" hangingPunct="1">
        <a:defRPr kumimoji="0" kern="1200">
          <a:solidFill>
            <a:schemeClr val="tx1"/>
          </a:solidFill>
          <a:latin typeface="+mn-lt"/>
          <a:ea typeface="+mn-ea"/>
          <a:cs typeface="+mn-cs"/>
        </a:defRPr>
      </a:lvl7pPr>
      <a:lvl8pPr marL="5713486" algn="r" rtl="1" eaLnBrk="1" latinLnBrk="0" hangingPunct="1">
        <a:defRPr kumimoji="0" kern="1200">
          <a:solidFill>
            <a:schemeClr val="tx1"/>
          </a:solidFill>
          <a:latin typeface="+mn-lt"/>
          <a:ea typeface="+mn-ea"/>
          <a:cs typeface="+mn-cs"/>
        </a:defRPr>
      </a:lvl8pPr>
      <a:lvl9pPr marL="6529716" algn="r" rtl="1"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7581482"/>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064" rtl="0" eaLnBrk="1" latinLnBrk="0" hangingPunct="1">
        <a:spcBef>
          <a:spcPct val="0"/>
        </a:spcBef>
        <a:buNone/>
        <a:defRPr sz="4500" kern="1200">
          <a:solidFill>
            <a:schemeClr val="tx1"/>
          </a:solidFill>
          <a:latin typeface="+mj-lt"/>
          <a:ea typeface="+mj-ea"/>
          <a:cs typeface="+mj-cs"/>
        </a:defRPr>
      </a:lvl1pPr>
    </p:titleStyle>
    <p:bodyStyle>
      <a:lvl1pPr marL="342770" indent="-342770" algn="l" defTabSz="9140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8" indent="-285658" algn="l" defTabSz="9140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0" indent="-228516" algn="l" defTabSz="91406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1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44"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6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9"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67" tIns="81642" rIns="163267" bIns="81642"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67" tIns="81642" rIns="163267" bIns="816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600" y="9372600"/>
            <a:ext cx="3810000" cy="685800"/>
          </a:xfrm>
          <a:prstGeom prst="rect">
            <a:avLst/>
          </a:prstGeom>
          <a:noFill/>
          <a:ln w="9525">
            <a:noFill/>
            <a:miter lim="800000"/>
            <a:headEnd/>
            <a:tailEnd/>
          </a:ln>
          <a:effectLst/>
        </p:spPr>
        <p:txBody>
          <a:bodyPr vert="horz" wrap="square" lIns="163267" tIns="81642" rIns="163267" bIns="81642" numCol="1" anchor="t" anchorCtr="0" compatLnSpc="1">
            <a:prstTxWarp prst="textNoShape">
              <a:avLst/>
            </a:prstTxWarp>
          </a:bodyPr>
          <a:lstStyle>
            <a:lvl1pPr>
              <a:defRPr sz="2500"/>
            </a:lvl1pPr>
          </a:lstStyle>
          <a:p>
            <a:pPr defTabSz="914314"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6248400" y="9372600"/>
            <a:ext cx="5791200" cy="685800"/>
          </a:xfrm>
          <a:prstGeom prst="rect">
            <a:avLst/>
          </a:prstGeom>
          <a:noFill/>
          <a:ln w="9525">
            <a:noFill/>
            <a:miter lim="800000"/>
            <a:headEnd/>
            <a:tailEnd/>
          </a:ln>
          <a:effectLst/>
        </p:spPr>
        <p:txBody>
          <a:bodyPr vert="horz" wrap="square" lIns="163267" tIns="81642" rIns="163267" bIns="81642" numCol="1" anchor="t" anchorCtr="0" compatLnSpc="1">
            <a:prstTxWarp prst="textNoShape">
              <a:avLst/>
            </a:prstTxWarp>
          </a:bodyPr>
          <a:lstStyle>
            <a:lvl1pPr algn="ctr">
              <a:defRPr sz="2500"/>
            </a:lvl1pPr>
          </a:lstStyle>
          <a:p>
            <a:pPr defTabSz="914314"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3106400" y="9372600"/>
            <a:ext cx="3810000" cy="685800"/>
          </a:xfrm>
          <a:prstGeom prst="rect">
            <a:avLst/>
          </a:prstGeom>
          <a:noFill/>
          <a:ln w="9525">
            <a:noFill/>
            <a:miter lim="800000"/>
            <a:headEnd/>
            <a:tailEnd/>
          </a:ln>
          <a:effectLst/>
        </p:spPr>
        <p:txBody>
          <a:bodyPr vert="horz" wrap="square" lIns="163267" tIns="81642" rIns="163267" bIns="81642" numCol="1" anchor="t" anchorCtr="0" compatLnSpc="1">
            <a:prstTxWarp prst="textNoShape">
              <a:avLst/>
            </a:prstTxWarp>
          </a:bodyPr>
          <a:lstStyle>
            <a:lvl1pPr algn="r">
              <a:defRPr sz="2500"/>
            </a:lvl1pPr>
          </a:lstStyle>
          <a:p>
            <a:pPr defTabSz="914314" fontAlgn="base">
              <a:spcBef>
                <a:spcPct val="0"/>
              </a:spcBef>
              <a:spcAft>
                <a:spcPct val="0"/>
              </a:spcAft>
              <a:defRPr/>
            </a:pPr>
            <a:fld id="{525EB006-415A-4580-889C-6CD57AD13FB4}" type="slidenum">
              <a:rPr lang="en-US" smtClean="0">
                <a:solidFill>
                  <a:srgbClr val="000000"/>
                </a:solidFill>
              </a:rPr>
              <a:pPr defTabSz="914314"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76306429"/>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7900">
          <a:solidFill>
            <a:schemeClr val="tx2"/>
          </a:solidFill>
          <a:latin typeface="+mj-lt"/>
          <a:ea typeface="+mj-ea"/>
          <a:cs typeface="+mj-cs"/>
        </a:defRPr>
      </a:lvl1pPr>
      <a:lvl2pPr algn="ctr" rtl="0" eaLnBrk="0" fontAlgn="base" hangingPunct="0">
        <a:spcBef>
          <a:spcPct val="0"/>
        </a:spcBef>
        <a:spcAft>
          <a:spcPct val="0"/>
        </a:spcAft>
        <a:defRPr sz="7900">
          <a:solidFill>
            <a:schemeClr val="tx2"/>
          </a:solidFill>
          <a:latin typeface="Times New Roman" pitchFamily="18" charset="0"/>
        </a:defRPr>
      </a:lvl2pPr>
      <a:lvl3pPr algn="ctr" rtl="0" eaLnBrk="0" fontAlgn="base" hangingPunct="0">
        <a:spcBef>
          <a:spcPct val="0"/>
        </a:spcBef>
        <a:spcAft>
          <a:spcPct val="0"/>
        </a:spcAft>
        <a:defRPr sz="7900">
          <a:solidFill>
            <a:schemeClr val="tx2"/>
          </a:solidFill>
          <a:latin typeface="Times New Roman" pitchFamily="18" charset="0"/>
        </a:defRPr>
      </a:lvl3pPr>
      <a:lvl4pPr algn="ctr" rtl="0" eaLnBrk="0" fontAlgn="base" hangingPunct="0">
        <a:spcBef>
          <a:spcPct val="0"/>
        </a:spcBef>
        <a:spcAft>
          <a:spcPct val="0"/>
        </a:spcAft>
        <a:defRPr sz="7900">
          <a:solidFill>
            <a:schemeClr val="tx2"/>
          </a:solidFill>
          <a:latin typeface="Times New Roman" pitchFamily="18" charset="0"/>
        </a:defRPr>
      </a:lvl4pPr>
      <a:lvl5pPr algn="ctr" rtl="0" eaLnBrk="0" fontAlgn="base" hangingPunct="0">
        <a:spcBef>
          <a:spcPct val="0"/>
        </a:spcBef>
        <a:spcAft>
          <a:spcPct val="0"/>
        </a:spcAft>
        <a:defRPr sz="7900">
          <a:solidFill>
            <a:schemeClr val="tx2"/>
          </a:solidFill>
          <a:latin typeface="Times New Roman" pitchFamily="18" charset="0"/>
        </a:defRPr>
      </a:lvl5pPr>
      <a:lvl6pPr marL="816340" algn="ctr" rtl="0" fontAlgn="base">
        <a:spcBef>
          <a:spcPct val="0"/>
        </a:spcBef>
        <a:spcAft>
          <a:spcPct val="0"/>
        </a:spcAft>
        <a:defRPr sz="7900">
          <a:solidFill>
            <a:schemeClr val="tx2"/>
          </a:solidFill>
          <a:latin typeface="Times New Roman" pitchFamily="18" charset="0"/>
        </a:defRPr>
      </a:lvl6pPr>
      <a:lvl7pPr marL="1632694" algn="ctr" rtl="0" fontAlgn="base">
        <a:spcBef>
          <a:spcPct val="0"/>
        </a:spcBef>
        <a:spcAft>
          <a:spcPct val="0"/>
        </a:spcAft>
        <a:defRPr sz="7900">
          <a:solidFill>
            <a:schemeClr val="tx2"/>
          </a:solidFill>
          <a:latin typeface="Times New Roman" pitchFamily="18" charset="0"/>
        </a:defRPr>
      </a:lvl7pPr>
      <a:lvl8pPr marL="2449030" algn="ctr" rtl="0" fontAlgn="base">
        <a:spcBef>
          <a:spcPct val="0"/>
        </a:spcBef>
        <a:spcAft>
          <a:spcPct val="0"/>
        </a:spcAft>
        <a:defRPr sz="7900">
          <a:solidFill>
            <a:schemeClr val="tx2"/>
          </a:solidFill>
          <a:latin typeface="Times New Roman" pitchFamily="18" charset="0"/>
        </a:defRPr>
      </a:lvl8pPr>
      <a:lvl9pPr marL="3265385" algn="ctr" rtl="0" fontAlgn="base">
        <a:spcBef>
          <a:spcPct val="0"/>
        </a:spcBef>
        <a:spcAft>
          <a:spcPct val="0"/>
        </a:spcAft>
        <a:defRPr sz="7900">
          <a:solidFill>
            <a:schemeClr val="tx2"/>
          </a:solidFill>
          <a:latin typeface="Times New Roman" pitchFamily="18" charset="0"/>
        </a:defRPr>
      </a:lvl9pPr>
    </p:titleStyle>
    <p:bodyStyle>
      <a:lvl1pPr marL="612258" indent="-612258" algn="l" rtl="0" eaLnBrk="0" fontAlgn="base" hangingPunct="0">
        <a:spcBef>
          <a:spcPct val="20000"/>
        </a:spcBef>
        <a:spcAft>
          <a:spcPct val="0"/>
        </a:spcAft>
        <a:buChar char="•"/>
        <a:defRPr sz="5700">
          <a:solidFill>
            <a:schemeClr val="tx1"/>
          </a:solidFill>
          <a:latin typeface="+mn-lt"/>
          <a:ea typeface="+mn-ea"/>
          <a:cs typeface="+mn-cs"/>
        </a:defRPr>
      </a:lvl1pPr>
      <a:lvl2pPr marL="1326557" indent="-510216" algn="l" rtl="0" eaLnBrk="0" fontAlgn="base" hangingPunct="0">
        <a:spcBef>
          <a:spcPct val="20000"/>
        </a:spcBef>
        <a:spcAft>
          <a:spcPct val="0"/>
        </a:spcAft>
        <a:buChar char="–"/>
        <a:defRPr sz="5000">
          <a:solidFill>
            <a:schemeClr val="tx1"/>
          </a:solidFill>
          <a:latin typeface="+mn-lt"/>
        </a:defRPr>
      </a:lvl2pPr>
      <a:lvl3pPr marL="2040862" indent="-408168" algn="l" rtl="0" eaLnBrk="0" fontAlgn="base" hangingPunct="0">
        <a:spcBef>
          <a:spcPct val="20000"/>
        </a:spcBef>
        <a:spcAft>
          <a:spcPct val="0"/>
        </a:spcAft>
        <a:buChar char="•"/>
        <a:defRPr sz="4300">
          <a:solidFill>
            <a:schemeClr val="tx1"/>
          </a:solidFill>
          <a:latin typeface="+mn-lt"/>
        </a:defRPr>
      </a:lvl3pPr>
      <a:lvl4pPr marL="2857199" indent="-408168" algn="l" rtl="0" eaLnBrk="0" fontAlgn="base" hangingPunct="0">
        <a:spcBef>
          <a:spcPct val="20000"/>
        </a:spcBef>
        <a:spcAft>
          <a:spcPct val="0"/>
        </a:spcAft>
        <a:buChar char="–"/>
        <a:defRPr sz="3600">
          <a:solidFill>
            <a:schemeClr val="tx1"/>
          </a:solidFill>
          <a:latin typeface="+mn-lt"/>
        </a:defRPr>
      </a:lvl4pPr>
      <a:lvl5pPr marL="3673544" indent="-408168" algn="l" rtl="0" eaLnBrk="0" fontAlgn="base" hangingPunct="0">
        <a:spcBef>
          <a:spcPct val="20000"/>
        </a:spcBef>
        <a:spcAft>
          <a:spcPct val="0"/>
        </a:spcAft>
        <a:buChar char="»"/>
        <a:defRPr sz="3600">
          <a:solidFill>
            <a:schemeClr val="tx1"/>
          </a:solidFill>
          <a:latin typeface="+mn-lt"/>
        </a:defRPr>
      </a:lvl5pPr>
      <a:lvl6pPr marL="4489893" indent="-408168" algn="l" rtl="0" fontAlgn="base">
        <a:spcBef>
          <a:spcPct val="20000"/>
        </a:spcBef>
        <a:spcAft>
          <a:spcPct val="0"/>
        </a:spcAft>
        <a:buChar char="»"/>
        <a:defRPr sz="3600">
          <a:solidFill>
            <a:schemeClr val="tx1"/>
          </a:solidFill>
          <a:latin typeface="+mn-lt"/>
        </a:defRPr>
      </a:lvl6pPr>
      <a:lvl7pPr marL="5306229" indent="-408168" algn="l" rtl="0" fontAlgn="base">
        <a:spcBef>
          <a:spcPct val="20000"/>
        </a:spcBef>
        <a:spcAft>
          <a:spcPct val="0"/>
        </a:spcAft>
        <a:buChar char="»"/>
        <a:defRPr sz="3600">
          <a:solidFill>
            <a:schemeClr val="tx1"/>
          </a:solidFill>
          <a:latin typeface="+mn-lt"/>
        </a:defRPr>
      </a:lvl7pPr>
      <a:lvl8pPr marL="6122565" indent="-408168" algn="l" rtl="0" fontAlgn="base">
        <a:spcBef>
          <a:spcPct val="20000"/>
        </a:spcBef>
        <a:spcAft>
          <a:spcPct val="0"/>
        </a:spcAft>
        <a:buChar char="»"/>
        <a:defRPr sz="3600">
          <a:solidFill>
            <a:schemeClr val="tx1"/>
          </a:solidFill>
          <a:latin typeface="+mn-lt"/>
        </a:defRPr>
      </a:lvl8pPr>
      <a:lvl9pPr marL="6938923" indent="-408168" algn="l" rtl="0" fontAlgn="base">
        <a:spcBef>
          <a:spcPct val="20000"/>
        </a:spcBef>
        <a:spcAft>
          <a:spcPct val="0"/>
        </a:spcAft>
        <a:buChar char="»"/>
        <a:defRPr sz="3600">
          <a:solidFill>
            <a:schemeClr val="tx1"/>
          </a:solidFill>
          <a:latin typeface="+mn-lt"/>
        </a:defRPr>
      </a:lvl9pPr>
    </p:bodyStyle>
    <p:otherStyle>
      <a:defPPr>
        <a:defRPr lang="en-US"/>
      </a:defPPr>
      <a:lvl1pPr marL="0" algn="l" defTabSz="1632694" rtl="0" eaLnBrk="1" latinLnBrk="0" hangingPunct="1">
        <a:defRPr sz="3200" kern="1200">
          <a:solidFill>
            <a:schemeClr val="tx1"/>
          </a:solidFill>
          <a:latin typeface="+mn-lt"/>
          <a:ea typeface="+mn-ea"/>
          <a:cs typeface="+mn-cs"/>
        </a:defRPr>
      </a:lvl1pPr>
      <a:lvl2pPr marL="816340" algn="l" defTabSz="1632694" rtl="0" eaLnBrk="1" latinLnBrk="0" hangingPunct="1">
        <a:defRPr sz="3200" kern="1200">
          <a:solidFill>
            <a:schemeClr val="tx1"/>
          </a:solidFill>
          <a:latin typeface="+mn-lt"/>
          <a:ea typeface="+mn-ea"/>
          <a:cs typeface="+mn-cs"/>
        </a:defRPr>
      </a:lvl2pPr>
      <a:lvl3pPr marL="1632694" algn="l" defTabSz="1632694" rtl="0" eaLnBrk="1" latinLnBrk="0" hangingPunct="1">
        <a:defRPr sz="3200" kern="1200">
          <a:solidFill>
            <a:schemeClr val="tx1"/>
          </a:solidFill>
          <a:latin typeface="+mn-lt"/>
          <a:ea typeface="+mn-ea"/>
          <a:cs typeface="+mn-cs"/>
        </a:defRPr>
      </a:lvl3pPr>
      <a:lvl4pPr marL="2449030" algn="l" defTabSz="1632694" rtl="0" eaLnBrk="1" latinLnBrk="0" hangingPunct="1">
        <a:defRPr sz="3200" kern="1200">
          <a:solidFill>
            <a:schemeClr val="tx1"/>
          </a:solidFill>
          <a:latin typeface="+mn-lt"/>
          <a:ea typeface="+mn-ea"/>
          <a:cs typeface="+mn-cs"/>
        </a:defRPr>
      </a:lvl4pPr>
      <a:lvl5pPr marL="3265385" algn="l" defTabSz="1632694" rtl="0" eaLnBrk="1" latinLnBrk="0" hangingPunct="1">
        <a:defRPr sz="3200" kern="1200">
          <a:solidFill>
            <a:schemeClr val="tx1"/>
          </a:solidFill>
          <a:latin typeface="+mn-lt"/>
          <a:ea typeface="+mn-ea"/>
          <a:cs typeface="+mn-cs"/>
        </a:defRPr>
      </a:lvl5pPr>
      <a:lvl6pPr marL="4081716" algn="l" defTabSz="1632694" rtl="0" eaLnBrk="1" latinLnBrk="0" hangingPunct="1">
        <a:defRPr sz="3200" kern="1200">
          <a:solidFill>
            <a:schemeClr val="tx1"/>
          </a:solidFill>
          <a:latin typeface="+mn-lt"/>
          <a:ea typeface="+mn-ea"/>
          <a:cs typeface="+mn-cs"/>
        </a:defRPr>
      </a:lvl6pPr>
      <a:lvl7pPr marL="4898061" algn="l" defTabSz="1632694" rtl="0" eaLnBrk="1" latinLnBrk="0" hangingPunct="1">
        <a:defRPr sz="3200" kern="1200">
          <a:solidFill>
            <a:schemeClr val="tx1"/>
          </a:solidFill>
          <a:latin typeface="+mn-lt"/>
          <a:ea typeface="+mn-ea"/>
          <a:cs typeface="+mn-cs"/>
        </a:defRPr>
      </a:lvl7pPr>
      <a:lvl8pPr marL="5714402" algn="l" defTabSz="1632694" rtl="0" eaLnBrk="1" latinLnBrk="0" hangingPunct="1">
        <a:defRPr sz="3200" kern="1200">
          <a:solidFill>
            <a:schemeClr val="tx1"/>
          </a:solidFill>
          <a:latin typeface="+mn-lt"/>
          <a:ea typeface="+mn-ea"/>
          <a:cs typeface="+mn-cs"/>
        </a:defRPr>
      </a:lvl8pPr>
      <a:lvl9pPr marL="6530753" algn="l" defTabSz="1632694" rtl="0" eaLnBrk="1" latinLnBrk="0" hangingPunct="1">
        <a:defRPr sz="32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508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defTabSz="914064" rtl="0" eaLnBrk="1" latinLnBrk="0" hangingPunct="1">
        <a:spcBef>
          <a:spcPct val="0"/>
        </a:spcBef>
        <a:buNone/>
        <a:defRPr sz="4500" kern="1200">
          <a:solidFill>
            <a:schemeClr val="tx1"/>
          </a:solidFill>
          <a:latin typeface="+mj-lt"/>
          <a:ea typeface="+mj-ea"/>
          <a:cs typeface="+mj-cs"/>
        </a:defRPr>
      </a:lvl1pPr>
    </p:titleStyle>
    <p:bodyStyle>
      <a:lvl1pPr marL="342770" indent="-342770" algn="l" defTabSz="9140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8" indent="-285658" algn="l" defTabSz="9140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0" indent="-228516" algn="l" defTabSz="91406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1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44"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6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9"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71600" y="914400"/>
            <a:ext cx="15544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83" tIns="81642" rIns="163283" bIns="8164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371600" y="2971800"/>
            <a:ext cx="1554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63283" tIns="81642" rIns="163283" bIns="816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371600" y="9372600"/>
            <a:ext cx="3810000" cy="6858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lvl1pPr>
              <a:defRPr sz="2500">
                <a:latin typeface="Arial" charset="0"/>
                <a:ea typeface="ヒラギノ角ゴ Pro W3" pitchFamily="-64" charset="-128"/>
                <a:cs typeface="+mn-cs"/>
              </a:defRPr>
            </a:lvl1pPr>
          </a:lstStyle>
          <a:p>
            <a:pPr defTabSz="914393"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6248400" y="9372600"/>
            <a:ext cx="5791200" cy="6858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lvl1pPr algn="ctr">
              <a:defRPr sz="2500">
                <a:latin typeface="Arial" charset="0"/>
                <a:ea typeface="ヒラギノ角ゴ Pro W3" pitchFamily="-64" charset="-128"/>
                <a:cs typeface="+mn-cs"/>
              </a:defRPr>
            </a:lvl1pPr>
          </a:lstStyle>
          <a:p>
            <a:pPr defTabSz="914393"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3106400" y="9372600"/>
            <a:ext cx="3810000" cy="685800"/>
          </a:xfrm>
          <a:prstGeom prst="rect">
            <a:avLst/>
          </a:prstGeom>
          <a:noFill/>
          <a:ln w="9525">
            <a:noFill/>
            <a:miter lim="800000"/>
            <a:headEnd/>
            <a:tailEnd/>
          </a:ln>
        </p:spPr>
        <p:txBody>
          <a:bodyPr vert="horz" wrap="square" lIns="163283" tIns="81642" rIns="163283" bIns="81642" numCol="1" anchor="t" anchorCtr="0" compatLnSpc="1">
            <a:prstTxWarp prst="textNoShape">
              <a:avLst/>
            </a:prstTxWarp>
          </a:bodyPr>
          <a:lstStyle>
            <a:lvl1pPr algn="r">
              <a:defRPr sz="2500"/>
            </a:lvl1pPr>
          </a:lstStyle>
          <a:p>
            <a:pPr defTabSz="914393" eaLnBrk="0" fontAlgn="base" hangingPunct="0">
              <a:spcBef>
                <a:spcPct val="0"/>
              </a:spcBef>
              <a:spcAft>
                <a:spcPct val="0"/>
              </a:spcAft>
              <a:defRPr/>
            </a:pPr>
            <a:fld id="{4B87925B-84E4-4F4D-AD21-1E0E902F63BD}" type="slidenum">
              <a:rPr lang="en-US" smtClean="0">
                <a:solidFill>
                  <a:srgbClr val="000000"/>
                </a:solidFill>
              </a:rPr>
              <a:pPr defTabSz="914393"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08410776"/>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hf hdr="0" ftr="0" dt="0"/>
  <p:txStyles>
    <p:titleStyle>
      <a:lvl1pPr algn="ctr" rtl="0" eaLnBrk="0" fontAlgn="base" hangingPunct="0">
        <a:spcBef>
          <a:spcPct val="0"/>
        </a:spcBef>
        <a:spcAft>
          <a:spcPct val="0"/>
        </a:spcAft>
        <a:defRPr sz="7900">
          <a:solidFill>
            <a:schemeClr val="tx2"/>
          </a:solidFill>
          <a:latin typeface="+mj-lt"/>
          <a:ea typeface="+mj-ea"/>
          <a:cs typeface="ヒラギノ角ゴ Pro W3" charset="-128"/>
        </a:defRPr>
      </a:lvl1pPr>
      <a:lvl2pPr algn="ctr" rtl="0" eaLnBrk="0" fontAlgn="base" hangingPunct="0">
        <a:spcBef>
          <a:spcPct val="0"/>
        </a:spcBef>
        <a:spcAft>
          <a:spcPct val="0"/>
        </a:spcAft>
        <a:defRPr sz="7900">
          <a:solidFill>
            <a:schemeClr val="tx2"/>
          </a:solidFill>
          <a:latin typeface="Arial" charset="0"/>
          <a:ea typeface="ヒラギノ角ゴ Pro W3" pitchFamily="-64" charset="-128"/>
          <a:cs typeface="ヒラギノ角ゴ Pro W3" charset="-128"/>
        </a:defRPr>
      </a:lvl2pPr>
      <a:lvl3pPr algn="ctr" rtl="0" eaLnBrk="0" fontAlgn="base" hangingPunct="0">
        <a:spcBef>
          <a:spcPct val="0"/>
        </a:spcBef>
        <a:spcAft>
          <a:spcPct val="0"/>
        </a:spcAft>
        <a:defRPr sz="7900">
          <a:solidFill>
            <a:schemeClr val="tx2"/>
          </a:solidFill>
          <a:latin typeface="Arial" charset="0"/>
          <a:ea typeface="ヒラギノ角ゴ Pro W3" pitchFamily="-64" charset="-128"/>
          <a:cs typeface="ヒラギノ角ゴ Pro W3" charset="-128"/>
        </a:defRPr>
      </a:lvl3pPr>
      <a:lvl4pPr algn="ctr" rtl="0" eaLnBrk="0" fontAlgn="base" hangingPunct="0">
        <a:spcBef>
          <a:spcPct val="0"/>
        </a:spcBef>
        <a:spcAft>
          <a:spcPct val="0"/>
        </a:spcAft>
        <a:defRPr sz="7900">
          <a:solidFill>
            <a:schemeClr val="tx2"/>
          </a:solidFill>
          <a:latin typeface="Arial" charset="0"/>
          <a:ea typeface="ヒラギノ角ゴ Pro W3" pitchFamily="-64" charset="-128"/>
          <a:cs typeface="ヒラギノ角ゴ Pro W3" charset="-128"/>
        </a:defRPr>
      </a:lvl4pPr>
      <a:lvl5pPr algn="ctr" rtl="0" eaLnBrk="0" fontAlgn="base" hangingPunct="0">
        <a:spcBef>
          <a:spcPct val="0"/>
        </a:spcBef>
        <a:spcAft>
          <a:spcPct val="0"/>
        </a:spcAft>
        <a:defRPr sz="7900">
          <a:solidFill>
            <a:schemeClr val="tx2"/>
          </a:solidFill>
          <a:latin typeface="Arial" charset="0"/>
          <a:ea typeface="ヒラギノ角ゴ Pro W3" pitchFamily="-64" charset="-128"/>
          <a:cs typeface="ヒラギノ角ゴ Pro W3" charset="-128"/>
        </a:defRPr>
      </a:lvl5pPr>
      <a:lvl6pPr marL="816415" algn="ctr" rtl="0" fontAlgn="base">
        <a:spcBef>
          <a:spcPct val="0"/>
        </a:spcBef>
        <a:spcAft>
          <a:spcPct val="0"/>
        </a:spcAft>
        <a:defRPr sz="7900">
          <a:solidFill>
            <a:schemeClr val="tx2"/>
          </a:solidFill>
          <a:latin typeface="Arial" charset="0"/>
          <a:ea typeface="ヒラギノ角ゴ Pro W3" pitchFamily="-64" charset="-128"/>
        </a:defRPr>
      </a:lvl6pPr>
      <a:lvl7pPr marL="1632832" algn="ctr" rtl="0" fontAlgn="base">
        <a:spcBef>
          <a:spcPct val="0"/>
        </a:spcBef>
        <a:spcAft>
          <a:spcPct val="0"/>
        </a:spcAft>
        <a:defRPr sz="7900">
          <a:solidFill>
            <a:schemeClr val="tx2"/>
          </a:solidFill>
          <a:latin typeface="Arial" charset="0"/>
          <a:ea typeface="ヒラギノ角ゴ Pro W3" pitchFamily="-64" charset="-128"/>
        </a:defRPr>
      </a:lvl7pPr>
      <a:lvl8pPr marL="2449246" algn="ctr" rtl="0" fontAlgn="base">
        <a:spcBef>
          <a:spcPct val="0"/>
        </a:spcBef>
        <a:spcAft>
          <a:spcPct val="0"/>
        </a:spcAft>
        <a:defRPr sz="7900">
          <a:solidFill>
            <a:schemeClr val="tx2"/>
          </a:solidFill>
          <a:latin typeface="Arial" charset="0"/>
          <a:ea typeface="ヒラギノ角ゴ Pro W3" pitchFamily="-64" charset="-128"/>
        </a:defRPr>
      </a:lvl8pPr>
      <a:lvl9pPr marL="3265661" algn="ctr" rtl="0" fontAlgn="base">
        <a:spcBef>
          <a:spcPct val="0"/>
        </a:spcBef>
        <a:spcAft>
          <a:spcPct val="0"/>
        </a:spcAft>
        <a:defRPr sz="7900">
          <a:solidFill>
            <a:schemeClr val="tx2"/>
          </a:solidFill>
          <a:latin typeface="Arial" charset="0"/>
          <a:ea typeface="ヒラギノ角ゴ Pro W3" pitchFamily="-64" charset="-128"/>
        </a:defRPr>
      </a:lvl9pPr>
    </p:titleStyle>
    <p:bodyStyle>
      <a:lvl1pPr marL="612313" indent="-612313" algn="l" rtl="0" eaLnBrk="0" fontAlgn="base" hangingPunct="0">
        <a:spcBef>
          <a:spcPct val="20000"/>
        </a:spcBef>
        <a:spcAft>
          <a:spcPct val="0"/>
        </a:spcAft>
        <a:buChar char="•"/>
        <a:defRPr sz="5700">
          <a:solidFill>
            <a:schemeClr val="tx1"/>
          </a:solidFill>
          <a:latin typeface="+mn-lt"/>
          <a:ea typeface="+mn-ea"/>
          <a:cs typeface="ヒラギノ角ゴ Pro W3" charset="-128"/>
        </a:defRPr>
      </a:lvl1pPr>
      <a:lvl2pPr marL="1326675" indent="-510260" algn="l" rtl="0" eaLnBrk="0" fontAlgn="base" hangingPunct="0">
        <a:spcBef>
          <a:spcPct val="20000"/>
        </a:spcBef>
        <a:spcAft>
          <a:spcPct val="0"/>
        </a:spcAft>
        <a:buChar char="–"/>
        <a:defRPr sz="5000">
          <a:solidFill>
            <a:schemeClr val="tx1"/>
          </a:solidFill>
          <a:latin typeface="+mn-lt"/>
          <a:ea typeface="+mn-ea"/>
          <a:cs typeface="ヒラギノ角ゴ Pro W3" charset="-128"/>
        </a:defRPr>
      </a:lvl2pPr>
      <a:lvl3pPr marL="2041039" indent="-408207" algn="l" rtl="0" eaLnBrk="0" fontAlgn="base" hangingPunct="0">
        <a:spcBef>
          <a:spcPct val="20000"/>
        </a:spcBef>
        <a:spcAft>
          <a:spcPct val="0"/>
        </a:spcAft>
        <a:buChar char="•"/>
        <a:defRPr sz="4300">
          <a:solidFill>
            <a:schemeClr val="tx1"/>
          </a:solidFill>
          <a:latin typeface="+mn-lt"/>
          <a:ea typeface="+mn-ea"/>
          <a:cs typeface="ヒラギノ角ゴ Pro W3" charset="-128"/>
        </a:defRPr>
      </a:lvl3pPr>
      <a:lvl4pPr marL="2857454" indent="-408207" algn="l" rtl="0" eaLnBrk="0" fontAlgn="base" hangingPunct="0">
        <a:spcBef>
          <a:spcPct val="20000"/>
        </a:spcBef>
        <a:spcAft>
          <a:spcPct val="0"/>
        </a:spcAft>
        <a:buChar char="–"/>
        <a:defRPr sz="3600">
          <a:solidFill>
            <a:schemeClr val="tx1"/>
          </a:solidFill>
          <a:latin typeface="+mn-lt"/>
          <a:ea typeface="+mn-ea"/>
          <a:cs typeface="ヒラギノ角ゴ Pro W3" charset="-128"/>
        </a:defRPr>
      </a:lvl4pPr>
      <a:lvl5pPr marL="3673869" indent="-408207" algn="l" rtl="0" eaLnBrk="0" fontAlgn="base" hangingPunct="0">
        <a:spcBef>
          <a:spcPct val="20000"/>
        </a:spcBef>
        <a:spcAft>
          <a:spcPct val="0"/>
        </a:spcAft>
        <a:buChar char="»"/>
        <a:defRPr sz="3600">
          <a:solidFill>
            <a:schemeClr val="tx1"/>
          </a:solidFill>
          <a:latin typeface="+mn-lt"/>
          <a:ea typeface="+mn-ea"/>
          <a:cs typeface="ヒラギノ角ゴ Pro W3" charset="-128"/>
        </a:defRPr>
      </a:lvl5pPr>
      <a:lvl6pPr marL="4490286" indent="-408207" algn="l" rtl="0" fontAlgn="base">
        <a:spcBef>
          <a:spcPct val="20000"/>
        </a:spcBef>
        <a:spcAft>
          <a:spcPct val="0"/>
        </a:spcAft>
        <a:buChar char="»"/>
        <a:defRPr sz="3600">
          <a:solidFill>
            <a:schemeClr val="tx1"/>
          </a:solidFill>
          <a:latin typeface="+mn-lt"/>
          <a:ea typeface="+mn-ea"/>
        </a:defRPr>
      </a:lvl6pPr>
      <a:lvl7pPr marL="5306700" indent="-408207" algn="l" rtl="0" fontAlgn="base">
        <a:spcBef>
          <a:spcPct val="20000"/>
        </a:spcBef>
        <a:spcAft>
          <a:spcPct val="0"/>
        </a:spcAft>
        <a:buChar char="»"/>
        <a:defRPr sz="3600">
          <a:solidFill>
            <a:schemeClr val="tx1"/>
          </a:solidFill>
          <a:latin typeface="+mn-lt"/>
          <a:ea typeface="+mn-ea"/>
        </a:defRPr>
      </a:lvl7pPr>
      <a:lvl8pPr marL="6123115" indent="-408207" algn="l" rtl="0" fontAlgn="base">
        <a:spcBef>
          <a:spcPct val="20000"/>
        </a:spcBef>
        <a:spcAft>
          <a:spcPct val="0"/>
        </a:spcAft>
        <a:buChar char="»"/>
        <a:defRPr sz="3600">
          <a:solidFill>
            <a:schemeClr val="tx1"/>
          </a:solidFill>
          <a:latin typeface="+mn-lt"/>
          <a:ea typeface="+mn-ea"/>
        </a:defRPr>
      </a:lvl8pPr>
      <a:lvl9pPr marL="6939532" indent="-408207" algn="l" rtl="0" fontAlgn="base">
        <a:spcBef>
          <a:spcPct val="20000"/>
        </a:spcBef>
        <a:spcAft>
          <a:spcPct val="0"/>
        </a:spcAft>
        <a:buChar char="»"/>
        <a:defRPr sz="3600">
          <a:solidFill>
            <a:schemeClr val="tx1"/>
          </a:solidFill>
          <a:latin typeface="+mn-lt"/>
          <a:ea typeface="+mn-ea"/>
        </a:defRPr>
      </a:lvl9pPr>
    </p:bodyStyle>
    <p:otherStyle>
      <a:defPPr>
        <a:defRPr lang="en-US"/>
      </a:defPPr>
      <a:lvl1pPr marL="0" algn="l" defTabSz="1632832" rtl="0" eaLnBrk="1" latinLnBrk="0" hangingPunct="1">
        <a:defRPr sz="3200" kern="1200">
          <a:solidFill>
            <a:schemeClr val="tx1"/>
          </a:solidFill>
          <a:latin typeface="+mn-lt"/>
          <a:ea typeface="+mn-ea"/>
          <a:cs typeface="+mn-cs"/>
        </a:defRPr>
      </a:lvl1pPr>
      <a:lvl2pPr marL="816415" algn="l" defTabSz="1632832" rtl="0" eaLnBrk="1" latinLnBrk="0" hangingPunct="1">
        <a:defRPr sz="3200" kern="1200">
          <a:solidFill>
            <a:schemeClr val="tx1"/>
          </a:solidFill>
          <a:latin typeface="+mn-lt"/>
          <a:ea typeface="+mn-ea"/>
          <a:cs typeface="+mn-cs"/>
        </a:defRPr>
      </a:lvl2pPr>
      <a:lvl3pPr marL="1632832" algn="l" defTabSz="1632832" rtl="0" eaLnBrk="1" latinLnBrk="0" hangingPunct="1">
        <a:defRPr sz="3200" kern="1200">
          <a:solidFill>
            <a:schemeClr val="tx1"/>
          </a:solidFill>
          <a:latin typeface="+mn-lt"/>
          <a:ea typeface="+mn-ea"/>
          <a:cs typeface="+mn-cs"/>
        </a:defRPr>
      </a:lvl3pPr>
      <a:lvl4pPr marL="2449246" algn="l" defTabSz="1632832" rtl="0" eaLnBrk="1" latinLnBrk="0" hangingPunct="1">
        <a:defRPr sz="3200" kern="1200">
          <a:solidFill>
            <a:schemeClr val="tx1"/>
          </a:solidFill>
          <a:latin typeface="+mn-lt"/>
          <a:ea typeface="+mn-ea"/>
          <a:cs typeface="+mn-cs"/>
        </a:defRPr>
      </a:lvl4pPr>
      <a:lvl5pPr marL="3265661" algn="l" defTabSz="1632832" rtl="0" eaLnBrk="1" latinLnBrk="0" hangingPunct="1">
        <a:defRPr sz="3200" kern="1200">
          <a:solidFill>
            <a:schemeClr val="tx1"/>
          </a:solidFill>
          <a:latin typeface="+mn-lt"/>
          <a:ea typeface="+mn-ea"/>
          <a:cs typeface="+mn-cs"/>
        </a:defRPr>
      </a:lvl5pPr>
      <a:lvl6pPr marL="4082078" algn="l" defTabSz="1632832" rtl="0" eaLnBrk="1" latinLnBrk="0" hangingPunct="1">
        <a:defRPr sz="3200" kern="1200">
          <a:solidFill>
            <a:schemeClr val="tx1"/>
          </a:solidFill>
          <a:latin typeface="+mn-lt"/>
          <a:ea typeface="+mn-ea"/>
          <a:cs typeface="+mn-cs"/>
        </a:defRPr>
      </a:lvl6pPr>
      <a:lvl7pPr marL="4898493" algn="l" defTabSz="1632832" rtl="0" eaLnBrk="1" latinLnBrk="0" hangingPunct="1">
        <a:defRPr sz="3200" kern="1200">
          <a:solidFill>
            <a:schemeClr val="tx1"/>
          </a:solidFill>
          <a:latin typeface="+mn-lt"/>
          <a:ea typeface="+mn-ea"/>
          <a:cs typeface="+mn-cs"/>
        </a:defRPr>
      </a:lvl7pPr>
      <a:lvl8pPr marL="5714908" algn="l" defTabSz="1632832" rtl="0" eaLnBrk="1" latinLnBrk="0" hangingPunct="1">
        <a:defRPr sz="3200" kern="1200">
          <a:solidFill>
            <a:schemeClr val="tx1"/>
          </a:solidFill>
          <a:latin typeface="+mn-lt"/>
          <a:ea typeface="+mn-ea"/>
          <a:cs typeface="+mn-cs"/>
        </a:defRPr>
      </a:lvl8pPr>
      <a:lvl9pPr marL="6531325" algn="l" defTabSz="1632832"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pPr defTabSz="914036"/>
            <a:fld id="{1D8BD707-D9CF-40AE-B4C6-C98DA3205C09}" type="datetimeFigureOut">
              <a:rPr lang="en-US" smtClean="0">
                <a:solidFill>
                  <a:prstClr val="black">
                    <a:tint val="75000"/>
                  </a:prstClr>
                </a:solidFill>
              </a:rPr>
              <a:pPr defTabSz="914036"/>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pPr defTabSz="91403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pPr defTabSz="914036"/>
            <a:fld id="{B6F15528-21DE-4FAA-801E-634DDDAF4B2B}" type="slidenum">
              <a:rPr lang="en-US" smtClean="0">
                <a:solidFill>
                  <a:prstClr val="black">
                    <a:tint val="75000"/>
                  </a:prstClr>
                </a:solidFill>
              </a:rPr>
              <a:pPr defTabSz="914036"/>
              <a:t>‹#›</a:t>
            </a:fld>
            <a:endParaRPr lang="en-US">
              <a:solidFill>
                <a:prstClr val="black">
                  <a:tint val="75000"/>
                </a:prstClr>
              </a:solidFill>
            </a:endParaRPr>
          </a:p>
        </p:txBody>
      </p:sp>
    </p:spTree>
    <p:extLst>
      <p:ext uri="{BB962C8B-B14F-4D97-AF65-F5344CB8AC3E}">
        <p14:creationId xmlns:p14="http://schemas.microsoft.com/office/powerpoint/2010/main" val="2966715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036" rtl="0" eaLnBrk="1" latinLnBrk="0" hangingPunct="1">
        <a:spcBef>
          <a:spcPct val="0"/>
        </a:spcBef>
        <a:buNone/>
        <a:defRPr sz="4500" kern="1200">
          <a:solidFill>
            <a:schemeClr val="tx1"/>
          </a:solidFill>
          <a:latin typeface="+mj-lt"/>
          <a:ea typeface="+mj-ea"/>
          <a:cs typeface="+mj-cs"/>
        </a:defRPr>
      </a:lvl1pPr>
    </p:titleStyle>
    <p:bodyStyle>
      <a:lvl1pPr marL="342760" indent="-342760" algn="l" defTabSz="91403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33" indent="-285650" algn="l" defTabSz="91403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44" indent="-228509" algn="l" defTabSz="914036"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562"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80"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83"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33"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10"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08" indent="-228509" algn="l" defTabSz="91403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36" rtl="0" eaLnBrk="1" latinLnBrk="0" hangingPunct="1">
        <a:defRPr sz="1800" kern="1200">
          <a:solidFill>
            <a:schemeClr val="tx1"/>
          </a:solidFill>
          <a:latin typeface="+mn-lt"/>
          <a:ea typeface="+mn-ea"/>
          <a:cs typeface="+mn-cs"/>
        </a:defRPr>
      </a:lvl1pPr>
      <a:lvl2pPr marL="457018" algn="l" defTabSz="914036" rtl="0" eaLnBrk="1" latinLnBrk="0" hangingPunct="1">
        <a:defRPr sz="1800" kern="1200">
          <a:solidFill>
            <a:schemeClr val="tx1"/>
          </a:solidFill>
          <a:latin typeface="+mn-lt"/>
          <a:ea typeface="+mn-ea"/>
          <a:cs typeface="+mn-cs"/>
        </a:defRPr>
      </a:lvl2pPr>
      <a:lvl3pPr marL="914036" algn="l" defTabSz="914036" rtl="0" eaLnBrk="1" latinLnBrk="0" hangingPunct="1">
        <a:defRPr sz="1800" kern="1200">
          <a:solidFill>
            <a:schemeClr val="tx1"/>
          </a:solidFill>
          <a:latin typeface="+mn-lt"/>
          <a:ea typeface="+mn-ea"/>
          <a:cs typeface="+mn-cs"/>
        </a:defRPr>
      </a:lvl3pPr>
      <a:lvl4pPr marL="1371053" algn="l" defTabSz="914036" rtl="0" eaLnBrk="1" latinLnBrk="0" hangingPunct="1">
        <a:defRPr sz="1800" kern="1200">
          <a:solidFill>
            <a:schemeClr val="tx1"/>
          </a:solidFill>
          <a:latin typeface="+mn-lt"/>
          <a:ea typeface="+mn-ea"/>
          <a:cs typeface="+mn-cs"/>
        </a:defRPr>
      </a:lvl4pPr>
      <a:lvl5pPr marL="1828071" algn="l" defTabSz="914036" rtl="0" eaLnBrk="1" latinLnBrk="0" hangingPunct="1">
        <a:defRPr sz="1800" kern="1200">
          <a:solidFill>
            <a:schemeClr val="tx1"/>
          </a:solidFill>
          <a:latin typeface="+mn-lt"/>
          <a:ea typeface="+mn-ea"/>
          <a:cs typeface="+mn-cs"/>
        </a:defRPr>
      </a:lvl5pPr>
      <a:lvl6pPr marL="2285089" algn="l" defTabSz="914036" rtl="0" eaLnBrk="1" latinLnBrk="0" hangingPunct="1">
        <a:defRPr sz="1800" kern="1200">
          <a:solidFill>
            <a:schemeClr val="tx1"/>
          </a:solidFill>
          <a:latin typeface="+mn-lt"/>
          <a:ea typeface="+mn-ea"/>
          <a:cs typeface="+mn-cs"/>
        </a:defRPr>
      </a:lvl6pPr>
      <a:lvl7pPr marL="2742085" algn="l" defTabSz="914036" rtl="0" eaLnBrk="1" latinLnBrk="0" hangingPunct="1">
        <a:defRPr sz="1800" kern="1200">
          <a:solidFill>
            <a:schemeClr val="tx1"/>
          </a:solidFill>
          <a:latin typeface="+mn-lt"/>
          <a:ea typeface="+mn-ea"/>
          <a:cs typeface="+mn-cs"/>
        </a:defRPr>
      </a:lvl7pPr>
      <a:lvl8pPr marL="3199123" algn="l" defTabSz="914036" rtl="0" eaLnBrk="1" latinLnBrk="0" hangingPunct="1">
        <a:defRPr sz="1800" kern="1200">
          <a:solidFill>
            <a:schemeClr val="tx1"/>
          </a:solidFill>
          <a:latin typeface="+mn-lt"/>
          <a:ea typeface="+mn-ea"/>
          <a:cs typeface="+mn-cs"/>
        </a:defRPr>
      </a:lvl8pPr>
      <a:lvl9pPr marL="3656115" algn="l" defTabSz="91403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914400" y="411957"/>
            <a:ext cx="16459200" cy="1714500"/>
          </a:xfrm>
          <a:prstGeom prst="rect">
            <a:avLst/>
          </a:prstGeom>
        </p:spPr>
        <p:txBody>
          <a:bodyPr vert="horz" lIns="163267" tIns="81642" rIns="163267" bIns="81642"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14400" y="2400339"/>
            <a:ext cx="16459200" cy="6788945"/>
          </a:xfrm>
          <a:prstGeom prst="rect">
            <a:avLst/>
          </a:prstGeom>
        </p:spPr>
        <p:txBody>
          <a:bodyPr vert="horz" lIns="163267" tIns="81642" rIns="163267" bIns="81642"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13106400" y="9534602"/>
            <a:ext cx="4267200" cy="547688"/>
          </a:xfrm>
          <a:prstGeom prst="rect">
            <a:avLst/>
          </a:prstGeom>
        </p:spPr>
        <p:txBody>
          <a:bodyPr vert="horz" lIns="163267" tIns="81642" rIns="163267" bIns="81642" rtlCol="1" anchor="ctr"/>
          <a:lstStyle>
            <a:lvl1pPr algn="r">
              <a:defRPr sz="2100">
                <a:solidFill>
                  <a:schemeClr val="tx1">
                    <a:tint val="75000"/>
                  </a:schemeClr>
                </a:solidFill>
              </a:defRPr>
            </a:lvl1pPr>
          </a:lstStyle>
          <a:p>
            <a:pPr defTabSz="1632207" rtl="1"/>
            <a:fld id="{1B8ABB09-4A1D-463E-8065-109CC2B7EFAA}" type="datetimeFigureOut">
              <a:rPr lang="ar-SA" smtClean="0">
                <a:solidFill>
                  <a:prstClr val="black">
                    <a:tint val="75000"/>
                  </a:prstClr>
                </a:solidFill>
              </a:rPr>
              <a:pPr defTabSz="1632207" rtl="1"/>
              <a:t>28/04/1446</a:t>
            </a:fld>
            <a:endParaRPr lang="ar-SA" dirty="0">
              <a:solidFill>
                <a:prstClr val="black">
                  <a:tint val="75000"/>
                </a:prstClr>
              </a:solidFill>
            </a:endParaRPr>
          </a:p>
        </p:txBody>
      </p:sp>
      <p:sp>
        <p:nvSpPr>
          <p:cNvPr id="5" name="عنصر نائب للتذييل 4"/>
          <p:cNvSpPr>
            <a:spLocks noGrp="1"/>
          </p:cNvSpPr>
          <p:nvPr>
            <p:ph type="ftr" sz="quarter" idx="3"/>
          </p:nvPr>
        </p:nvSpPr>
        <p:spPr>
          <a:xfrm>
            <a:off x="6248400" y="9534602"/>
            <a:ext cx="5791200" cy="547688"/>
          </a:xfrm>
          <a:prstGeom prst="rect">
            <a:avLst/>
          </a:prstGeom>
        </p:spPr>
        <p:txBody>
          <a:bodyPr vert="horz" lIns="163267" tIns="81642" rIns="163267" bIns="81642" rtlCol="1" anchor="ctr"/>
          <a:lstStyle>
            <a:lvl1pPr algn="ctr">
              <a:defRPr sz="2100">
                <a:solidFill>
                  <a:schemeClr val="tx1">
                    <a:tint val="75000"/>
                  </a:schemeClr>
                </a:solidFill>
              </a:defRPr>
            </a:lvl1pPr>
          </a:lstStyle>
          <a:p>
            <a:pPr defTabSz="1632207" rtl="1"/>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914400" y="9534602"/>
            <a:ext cx="4267200" cy="547688"/>
          </a:xfrm>
          <a:prstGeom prst="rect">
            <a:avLst/>
          </a:prstGeom>
        </p:spPr>
        <p:txBody>
          <a:bodyPr vert="horz" lIns="163267" tIns="81642" rIns="163267" bIns="81642" rtlCol="1" anchor="ctr"/>
          <a:lstStyle>
            <a:lvl1pPr algn="l">
              <a:defRPr sz="2100">
                <a:solidFill>
                  <a:schemeClr val="tx1">
                    <a:tint val="75000"/>
                  </a:schemeClr>
                </a:solidFill>
              </a:defRPr>
            </a:lvl1pPr>
          </a:lstStyle>
          <a:p>
            <a:pPr defTabSz="1632207" rtl="1"/>
            <a:fld id="{0B34F065-1154-456A-91E3-76DE8E75E17B}" type="slidenum">
              <a:rPr lang="ar-SA" smtClean="0">
                <a:solidFill>
                  <a:prstClr val="black">
                    <a:tint val="75000"/>
                  </a:prstClr>
                </a:solidFill>
              </a:rPr>
              <a:pPr defTabSz="1632207" rtl="1"/>
              <a:t>‹#›</a:t>
            </a:fld>
            <a:endParaRPr lang="ar-SA" dirty="0">
              <a:solidFill>
                <a:prstClr val="black">
                  <a:tint val="75000"/>
                </a:prstClr>
              </a:solidFill>
            </a:endParaRPr>
          </a:p>
        </p:txBody>
      </p:sp>
    </p:spTree>
    <p:extLst>
      <p:ext uri="{BB962C8B-B14F-4D97-AF65-F5344CB8AC3E}">
        <p14:creationId xmlns:p14="http://schemas.microsoft.com/office/powerpoint/2010/main" val="31715363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632207" rtl="1" eaLnBrk="1" latinLnBrk="0" hangingPunct="1">
        <a:spcBef>
          <a:spcPct val="0"/>
        </a:spcBef>
        <a:buNone/>
        <a:defRPr sz="7900" kern="1200">
          <a:solidFill>
            <a:schemeClr val="tx1"/>
          </a:solidFill>
          <a:latin typeface="+mj-lt"/>
          <a:ea typeface="+mj-ea"/>
          <a:cs typeface="+mj-cs"/>
        </a:defRPr>
      </a:lvl1pPr>
    </p:titleStyle>
    <p:bodyStyle>
      <a:lvl1pPr marL="612063" indent="-612063" algn="r" defTabSz="1632207" rtl="1" eaLnBrk="1" latinLnBrk="0" hangingPunct="1">
        <a:spcBef>
          <a:spcPct val="20000"/>
        </a:spcBef>
        <a:buFont typeface="Arial" pitchFamily="34" charset="0"/>
        <a:buChar char="•"/>
        <a:defRPr sz="5700" kern="1200">
          <a:solidFill>
            <a:schemeClr val="tx1"/>
          </a:solidFill>
          <a:latin typeface="+mn-lt"/>
          <a:ea typeface="+mn-ea"/>
          <a:cs typeface="+mn-cs"/>
        </a:defRPr>
      </a:lvl1pPr>
      <a:lvl2pPr marL="1326139" indent="-510053" algn="r" defTabSz="1632207" rtl="1" eaLnBrk="1" latinLnBrk="0" hangingPunct="1">
        <a:spcBef>
          <a:spcPct val="20000"/>
        </a:spcBef>
        <a:buFont typeface="Arial" pitchFamily="34" charset="0"/>
        <a:buChar char="–"/>
        <a:defRPr sz="5000" kern="1200">
          <a:solidFill>
            <a:schemeClr val="tx1"/>
          </a:solidFill>
          <a:latin typeface="+mn-lt"/>
          <a:ea typeface="+mn-ea"/>
          <a:cs typeface="+mn-cs"/>
        </a:defRPr>
      </a:lvl2pPr>
      <a:lvl3pPr marL="2040235" indent="-408029" algn="r" defTabSz="1632207" rtl="1" eaLnBrk="1" latinLnBrk="0" hangingPunct="1">
        <a:spcBef>
          <a:spcPct val="20000"/>
        </a:spcBef>
        <a:buFont typeface="Arial" pitchFamily="34" charset="0"/>
        <a:buChar char="•"/>
        <a:defRPr sz="4300" kern="1200">
          <a:solidFill>
            <a:schemeClr val="tx1"/>
          </a:solidFill>
          <a:latin typeface="+mn-lt"/>
          <a:ea typeface="+mn-ea"/>
          <a:cs typeface="+mn-cs"/>
        </a:defRPr>
      </a:lvl3pPr>
      <a:lvl4pPr marL="2856293"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4pPr>
      <a:lvl5pPr marL="3672392"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5pPr>
      <a:lvl6pPr marL="4488500"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6pPr>
      <a:lvl7pPr marL="5304558"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7pPr>
      <a:lvl8pPr marL="6120615"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8pPr>
      <a:lvl9pPr marL="6936764" indent="-408029" algn="r" defTabSz="1632207" rtl="1"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ar-SA"/>
      </a:defPPr>
      <a:lvl1pPr marL="0" algn="r" defTabSz="1632207" rtl="1" eaLnBrk="1" latinLnBrk="0" hangingPunct="1">
        <a:defRPr sz="3200" kern="1200">
          <a:solidFill>
            <a:schemeClr val="tx1"/>
          </a:solidFill>
          <a:latin typeface="+mn-lt"/>
          <a:ea typeface="+mn-ea"/>
          <a:cs typeface="+mn-cs"/>
        </a:defRPr>
      </a:lvl1pPr>
      <a:lvl2pPr marL="816074" algn="r" defTabSz="1632207" rtl="1" eaLnBrk="1" latinLnBrk="0" hangingPunct="1">
        <a:defRPr sz="3200" kern="1200">
          <a:solidFill>
            <a:schemeClr val="tx1"/>
          </a:solidFill>
          <a:latin typeface="+mn-lt"/>
          <a:ea typeface="+mn-ea"/>
          <a:cs typeface="+mn-cs"/>
        </a:defRPr>
      </a:lvl2pPr>
      <a:lvl3pPr marL="1632207" algn="r" defTabSz="1632207" rtl="1" eaLnBrk="1" latinLnBrk="0" hangingPunct="1">
        <a:defRPr sz="3200" kern="1200">
          <a:solidFill>
            <a:schemeClr val="tx1"/>
          </a:solidFill>
          <a:latin typeface="+mn-lt"/>
          <a:ea typeface="+mn-ea"/>
          <a:cs typeface="+mn-cs"/>
        </a:defRPr>
      </a:lvl3pPr>
      <a:lvl4pPr marL="2448264" algn="r" defTabSz="1632207" rtl="1" eaLnBrk="1" latinLnBrk="0" hangingPunct="1">
        <a:defRPr sz="3200" kern="1200">
          <a:solidFill>
            <a:schemeClr val="tx1"/>
          </a:solidFill>
          <a:latin typeface="+mn-lt"/>
          <a:ea typeface="+mn-ea"/>
          <a:cs typeface="+mn-cs"/>
        </a:defRPr>
      </a:lvl4pPr>
      <a:lvl5pPr marL="3264410" algn="r" defTabSz="1632207" rtl="1" eaLnBrk="1" latinLnBrk="0" hangingPunct="1">
        <a:defRPr sz="3200" kern="1200">
          <a:solidFill>
            <a:schemeClr val="tx1"/>
          </a:solidFill>
          <a:latin typeface="+mn-lt"/>
          <a:ea typeface="+mn-ea"/>
          <a:cs typeface="+mn-cs"/>
        </a:defRPr>
      </a:lvl5pPr>
      <a:lvl6pPr marL="4080416" algn="r" defTabSz="1632207" rtl="1" eaLnBrk="1" latinLnBrk="0" hangingPunct="1">
        <a:defRPr sz="3200" kern="1200">
          <a:solidFill>
            <a:schemeClr val="tx1"/>
          </a:solidFill>
          <a:latin typeface="+mn-lt"/>
          <a:ea typeface="+mn-ea"/>
          <a:cs typeface="+mn-cs"/>
        </a:defRPr>
      </a:lvl6pPr>
      <a:lvl7pPr marL="4896529" algn="r" defTabSz="1632207" rtl="1" eaLnBrk="1" latinLnBrk="0" hangingPunct="1">
        <a:defRPr sz="3200" kern="1200">
          <a:solidFill>
            <a:schemeClr val="tx1"/>
          </a:solidFill>
          <a:latin typeface="+mn-lt"/>
          <a:ea typeface="+mn-ea"/>
          <a:cs typeface="+mn-cs"/>
        </a:defRPr>
      </a:lvl7pPr>
      <a:lvl8pPr marL="5712615" algn="r" defTabSz="1632207" rtl="1" eaLnBrk="1" latinLnBrk="0" hangingPunct="1">
        <a:defRPr sz="3200" kern="1200">
          <a:solidFill>
            <a:schemeClr val="tx1"/>
          </a:solidFill>
          <a:latin typeface="+mn-lt"/>
          <a:ea typeface="+mn-ea"/>
          <a:cs typeface="+mn-cs"/>
        </a:defRPr>
      </a:lvl8pPr>
      <a:lvl9pPr marL="6528728" algn="r" defTabSz="1632207" rtl="1" eaLnBrk="1" latinLnBrk="0" hangingPunct="1">
        <a:defRPr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914400" y="411957"/>
            <a:ext cx="16459200" cy="1714500"/>
          </a:xfrm>
          <a:prstGeom prst="rect">
            <a:avLst/>
          </a:prstGeom>
        </p:spPr>
        <p:txBody>
          <a:bodyPr vert="horz" lIns="163267" tIns="81642" rIns="163267" bIns="81642"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914400" y="2400339"/>
            <a:ext cx="16459200" cy="6788945"/>
          </a:xfrm>
          <a:prstGeom prst="rect">
            <a:avLst/>
          </a:prstGeom>
        </p:spPr>
        <p:txBody>
          <a:bodyPr vert="horz" lIns="163267" tIns="81642" rIns="163267" bIns="81642"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13106400" y="9534599"/>
            <a:ext cx="4267200" cy="547688"/>
          </a:xfrm>
          <a:prstGeom prst="rect">
            <a:avLst/>
          </a:prstGeom>
        </p:spPr>
        <p:txBody>
          <a:bodyPr vert="horz" lIns="163267" tIns="81642" rIns="163267" bIns="81642" rtlCol="1" anchor="ctr"/>
          <a:lstStyle>
            <a:lvl1pPr algn="r">
              <a:defRPr sz="2100">
                <a:solidFill>
                  <a:schemeClr val="tx1">
                    <a:tint val="75000"/>
                  </a:schemeClr>
                </a:solidFill>
              </a:defRPr>
            </a:lvl1pPr>
          </a:lstStyle>
          <a:p>
            <a:pPr defTabSz="1632232" rtl="1"/>
            <a:fld id="{1B8ABB09-4A1D-463E-8065-109CC2B7EFAA}" type="datetimeFigureOut">
              <a:rPr lang="ar-SA" smtClean="0">
                <a:solidFill>
                  <a:prstClr val="black">
                    <a:tint val="75000"/>
                  </a:prstClr>
                </a:solidFill>
              </a:rPr>
              <a:pPr defTabSz="1632232" rtl="1"/>
              <a:t>28/04/1446</a:t>
            </a:fld>
            <a:endParaRPr lang="ar-SA" dirty="0">
              <a:solidFill>
                <a:prstClr val="black">
                  <a:tint val="75000"/>
                </a:prstClr>
              </a:solidFill>
            </a:endParaRPr>
          </a:p>
        </p:txBody>
      </p:sp>
      <p:sp>
        <p:nvSpPr>
          <p:cNvPr id="5" name="عنصر نائب للتذييل 4"/>
          <p:cNvSpPr>
            <a:spLocks noGrp="1"/>
          </p:cNvSpPr>
          <p:nvPr>
            <p:ph type="ftr" sz="quarter" idx="3"/>
          </p:nvPr>
        </p:nvSpPr>
        <p:spPr>
          <a:xfrm>
            <a:off x="6248400" y="9534599"/>
            <a:ext cx="5791200" cy="547688"/>
          </a:xfrm>
          <a:prstGeom prst="rect">
            <a:avLst/>
          </a:prstGeom>
        </p:spPr>
        <p:txBody>
          <a:bodyPr vert="horz" lIns="163267" tIns="81642" rIns="163267" bIns="81642" rtlCol="1" anchor="ctr"/>
          <a:lstStyle>
            <a:lvl1pPr algn="ctr">
              <a:defRPr sz="2100">
                <a:solidFill>
                  <a:schemeClr val="tx1">
                    <a:tint val="75000"/>
                  </a:schemeClr>
                </a:solidFill>
              </a:defRPr>
            </a:lvl1pPr>
          </a:lstStyle>
          <a:p>
            <a:pPr defTabSz="1632232" rtl="1"/>
            <a:endParaRPr lang="ar-SA" dirty="0">
              <a:solidFill>
                <a:prstClr val="black">
                  <a:tint val="75000"/>
                </a:prstClr>
              </a:solidFill>
            </a:endParaRPr>
          </a:p>
        </p:txBody>
      </p:sp>
      <p:sp>
        <p:nvSpPr>
          <p:cNvPr id="6" name="عنصر نائب لرقم الشريحة 5"/>
          <p:cNvSpPr>
            <a:spLocks noGrp="1"/>
          </p:cNvSpPr>
          <p:nvPr>
            <p:ph type="sldNum" sz="quarter" idx="4"/>
          </p:nvPr>
        </p:nvSpPr>
        <p:spPr>
          <a:xfrm>
            <a:off x="914400" y="9534599"/>
            <a:ext cx="4267200" cy="547688"/>
          </a:xfrm>
          <a:prstGeom prst="rect">
            <a:avLst/>
          </a:prstGeom>
        </p:spPr>
        <p:txBody>
          <a:bodyPr vert="horz" lIns="163267" tIns="81642" rIns="163267" bIns="81642" rtlCol="1" anchor="ctr"/>
          <a:lstStyle>
            <a:lvl1pPr algn="l">
              <a:defRPr sz="2100">
                <a:solidFill>
                  <a:schemeClr val="tx1">
                    <a:tint val="75000"/>
                  </a:schemeClr>
                </a:solidFill>
              </a:defRPr>
            </a:lvl1pPr>
          </a:lstStyle>
          <a:p>
            <a:pPr defTabSz="1632232" rtl="1"/>
            <a:fld id="{0B34F065-1154-456A-91E3-76DE8E75E17B}" type="slidenum">
              <a:rPr lang="ar-SA" smtClean="0">
                <a:solidFill>
                  <a:prstClr val="black">
                    <a:tint val="75000"/>
                  </a:prstClr>
                </a:solidFill>
              </a:rPr>
              <a:pPr defTabSz="1632232" rtl="1"/>
              <a:t>‹#›</a:t>
            </a:fld>
            <a:endParaRPr lang="ar-SA" dirty="0">
              <a:solidFill>
                <a:prstClr val="black">
                  <a:tint val="75000"/>
                </a:prstClr>
              </a:solidFill>
            </a:endParaRPr>
          </a:p>
        </p:txBody>
      </p:sp>
    </p:spTree>
    <p:extLst>
      <p:ext uri="{BB962C8B-B14F-4D97-AF65-F5344CB8AC3E}">
        <p14:creationId xmlns:p14="http://schemas.microsoft.com/office/powerpoint/2010/main" val="7499581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632232" rtl="1" eaLnBrk="1" latinLnBrk="0" hangingPunct="1">
        <a:spcBef>
          <a:spcPct val="0"/>
        </a:spcBef>
        <a:buNone/>
        <a:defRPr sz="7900" kern="1200">
          <a:solidFill>
            <a:schemeClr val="tx1"/>
          </a:solidFill>
          <a:latin typeface="+mj-lt"/>
          <a:ea typeface="+mj-ea"/>
          <a:cs typeface="+mj-cs"/>
        </a:defRPr>
      </a:lvl1pPr>
    </p:titleStyle>
    <p:bodyStyle>
      <a:lvl1pPr marL="612072" indent="-612072" algn="r" defTabSz="1632232" rtl="1" eaLnBrk="1" latinLnBrk="0" hangingPunct="1">
        <a:spcBef>
          <a:spcPct val="20000"/>
        </a:spcBef>
        <a:buFont typeface="Arial" pitchFamily="34" charset="0"/>
        <a:buChar char="•"/>
        <a:defRPr sz="5700" kern="1200">
          <a:solidFill>
            <a:schemeClr val="tx1"/>
          </a:solidFill>
          <a:latin typeface="+mn-lt"/>
          <a:ea typeface="+mn-ea"/>
          <a:cs typeface="+mn-cs"/>
        </a:defRPr>
      </a:lvl1pPr>
      <a:lvl2pPr marL="1326161" indent="-510062" algn="r" defTabSz="1632232" rtl="1" eaLnBrk="1" latinLnBrk="0" hangingPunct="1">
        <a:spcBef>
          <a:spcPct val="20000"/>
        </a:spcBef>
        <a:buFont typeface="Arial" pitchFamily="34" charset="0"/>
        <a:buChar char="–"/>
        <a:defRPr sz="5000" kern="1200">
          <a:solidFill>
            <a:schemeClr val="tx1"/>
          </a:solidFill>
          <a:latin typeface="+mn-lt"/>
          <a:ea typeface="+mn-ea"/>
          <a:cs typeface="+mn-cs"/>
        </a:defRPr>
      </a:lvl2pPr>
      <a:lvl3pPr marL="2040268" indent="-408036" algn="r" defTabSz="1632232" rtl="1" eaLnBrk="1" latinLnBrk="0" hangingPunct="1">
        <a:spcBef>
          <a:spcPct val="20000"/>
        </a:spcBef>
        <a:buFont typeface="Arial" pitchFamily="34" charset="0"/>
        <a:buChar char="•"/>
        <a:defRPr sz="4300" kern="1200">
          <a:solidFill>
            <a:schemeClr val="tx1"/>
          </a:solidFill>
          <a:latin typeface="+mn-lt"/>
          <a:ea typeface="+mn-ea"/>
          <a:cs typeface="+mn-cs"/>
        </a:defRPr>
      </a:lvl3pPr>
      <a:lvl4pPr marL="2856340"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4pPr>
      <a:lvl5pPr marL="3672451"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5pPr>
      <a:lvl6pPr marL="4488571"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6pPr>
      <a:lvl7pPr marL="5304643"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7pPr>
      <a:lvl8pPr marL="6120715"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8pPr>
      <a:lvl9pPr marL="6936875" indent="-408036" algn="r" defTabSz="1632232" rtl="1"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ar-SA"/>
      </a:defPPr>
      <a:lvl1pPr marL="0" algn="r" defTabSz="1632232" rtl="1" eaLnBrk="1" latinLnBrk="0" hangingPunct="1">
        <a:defRPr sz="3200" kern="1200">
          <a:solidFill>
            <a:schemeClr val="tx1"/>
          </a:solidFill>
          <a:latin typeface="+mn-lt"/>
          <a:ea typeface="+mn-ea"/>
          <a:cs typeface="+mn-cs"/>
        </a:defRPr>
      </a:lvl1pPr>
      <a:lvl2pPr marL="816088" algn="r" defTabSz="1632232" rtl="1" eaLnBrk="1" latinLnBrk="0" hangingPunct="1">
        <a:defRPr sz="3200" kern="1200">
          <a:solidFill>
            <a:schemeClr val="tx1"/>
          </a:solidFill>
          <a:latin typeface="+mn-lt"/>
          <a:ea typeface="+mn-ea"/>
          <a:cs typeface="+mn-cs"/>
        </a:defRPr>
      </a:lvl2pPr>
      <a:lvl3pPr marL="1632232" algn="r" defTabSz="1632232" rtl="1" eaLnBrk="1" latinLnBrk="0" hangingPunct="1">
        <a:defRPr sz="3200" kern="1200">
          <a:solidFill>
            <a:schemeClr val="tx1"/>
          </a:solidFill>
          <a:latin typeface="+mn-lt"/>
          <a:ea typeface="+mn-ea"/>
          <a:cs typeface="+mn-cs"/>
        </a:defRPr>
      </a:lvl3pPr>
      <a:lvl4pPr marL="2448304" algn="r" defTabSz="1632232" rtl="1" eaLnBrk="1" latinLnBrk="0" hangingPunct="1">
        <a:defRPr sz="3200" kern="1200">
          <a:solidFill>
            <a:schemeClr val="tx1"/>
          </a:solidFill>
          <a:latin typeface="+mn-lt"/>
          <a:ea typeface="+mn-ea"/>
          <a:cs typeface="+mn-cs"/>
        </a:defRPr>
      </a:lvl4pPr>
      <a:lvl5pPr marL="3264460" algn="r" defTabSz="1632232" rtl="1" eaLnBrk="1" latinLnBrk="0" hangingPunct="1">
        <a:defRPr sz="3200" kern="1200">
          <a:solidFill>
            <a:schemeClr val="tx1"/>
          </a:solidFill>
          <a:latin typeface="+mn-lt"/>
          <a:ea typeface="+mn-ea"/>
          <a:cs typeface="+mn-cs"/>
        </a:defRPr>
      </a:lvl5pPr>
      <a:lvl6pPr marL="4080483" algn="r" defTabSz="1632232" rtl="1" eaLnBrk="1" latinLnBrk="0" hangingPunct="1">
        <a:defRPr sz="3200" kern="1200">
          <a:solidFill>
            <a:schemeClr val="tx1"/>
          </a:solidFill>
          <a:latin typeface="+mn-lt"/>
          <a:ea typeface="+mn-ea"/>
          <a:cs typeface="+mn-cs"/>
        </a:defRPr>
      </a:lvl6pPr>
      <a:lvl7pPr marL="4896607" algn="r" defTabSz="1632232" rtl="1" eaLnBrk="1" latinLnBrk="0" hangingPunct="1">
        <a:defRPr sz="3200" kern="1200">
          <a:solidFill>
            <a:schemeClr val="tx1"/>
          </a:solidFill>
          <a:latin typeface="+mn-lt"/>
          <a:ea typeface="+mn-ea"/>
          <a:cs typeface="+mn-cs"/>
        </a:defRPr>
      </a:lvl7pPr>
      <a:lvl8pPr marL="5712708" algn="r" defTabSz="1632232" rtl="1" eaLnBrk="1" latinLnBrk="0" hangingPunct="1">
        <a:defRPr sz="3200" kern="1200">
          <a:solidFill>
            <a:schemeClr val="tx1"/>
          </a:solidFill>
          <a:latin typeface="+mn-lt"/>
          <a:ea typeface="+mn-ea"/>
          <a:cs typeface="+mn-cs"/>
        </a:defRPr>
      </a:lvl8pPr>
      <a:lvl9pPr marL="6528833" algn="r" defTabSz="1632232" rtl="1" eaLnBrk="1" latinLnBrk="0" hangingPunct="1">
        <a:defRPr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pPr defTabSz="914078"/>
            <a:fld id="{1D8BD707-D9CF-40AE-B4C6-C98DA3205C09}" type="datetimeFigureOut">
              <a:rPr lang="en-US" smtClean="0">
                <a:solidFill>
                  <a:prstClr val="black">
                    <a:tint val="75000"/>
                  </a:prstClr>
                </a:solidFill>
              </a:rPr>
              <a:pPr defTabSz="914078"/>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pPr defTabSz="914078"/>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pPr defTabSz="914078"/>
            <a:fld id="{B6F15528-21DE-4FAA-801E-634DDDAF4B2B}" type="slidenum">
              <a:rPr lang="en-US" smtClean="0">
                <a:solidFill>
                  <a:prstClr val="black">
                    <a:tint val="75000"/>
                  </a:prstClr>
                </a:solidFill>
              </a:rPr>
              <a:pPr defTabSz="914078"/>
              <a:t>‹#›</a:t>
            </a:fld>
            <a:endParaRPr lang="en-US">
              <a:solidFill>
                <a:prstClr val="black">
                  <a:tint val="75000"/>
                </a:prstClr>
              </a:solidFill>
            </a:endParaRPr>
          </a:p>
        </p:txBody>
      </p:sp>
    </p:spTree>
    <p:extLst>
      <p:ext uri="{BB962C8B-B14F-4D97-AF65-F5344CB8AC3E}">
        <p14:creationId xmlns:p14="http://schemas.microsoft.com/office/powerpoint/2010/main" val="992145861"/>
      </p:ext>
    </p:extLst>
  </p:cSld>
  <p:clrMap bg1="lt1" tx1="dk1" bg2="lt2" tx2="dk2" accent1="accent1" accent2="accent2" accent3="accent3" accent4="accent4" accent5="accent5" accent6="accent6" hlink="hlink" folHlink="folHlink"/>
  <p:sldLayoutIdLst>
    <p:sldLayoutId id="2147483697" r:id="rId1"/>
  </p:sldLayoutIdLst>
  <p:txStyles>
    <p:titleStyle>
      <a:lvl1pPr algn="ctr" defTabSz="914078" rtl="0" eaLnBrk="1" latinLnBrk="0" hangingPunct="1">
        <a:spcBef>
          <a:spcPct val="0"/>
        </a:spcBef>
        <a:buNone/>
        <a:defRPr sz="4500" kern="1200">
          <a:solidFill>
            <a:schemeClr val="tx1"/>
          </a:solidFill>
          <a:latin typeface="+mj-lt"/>
          <a:ea typeface="+mj-ea"/>
          <a:cs typeface="+mj-cs"/>
        </a:defRPr>
      </a:lvl1pPr>
    </p:titleStyle>
    <p:bodyStyle>
      <a:lvl1pPr marL="342776" indent="-342776" algn="l" defTabSz="9140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71" indent="-285662" algn="l" defTabSz="914078"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98" indent="-228520" algn="l" defTabSz="914078"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37"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76"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703"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83"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74"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96" indent="-228520" algn="l" defTabSz="9140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8" rtl="0" eaLnBrk="1" latinLnBrk="0" hangingPunct="1">
        <a:defRPr sz="1800" kern="1200">
          <a:solidFill>
            <a:schemeClr val="tx1"/>
          </a:solidFill>
          <a:latin typeface="+mn-lt"/>
          <a:ea typeface="+mn-ea"/>
          <a:cs typeface="+mn-cs"/>
        </a:defRPr>
      </a:lvl1pPr>
      <a:lvl2pPr marL="457039" algn="l" defTabSz="914078" rtl="0" eaLnBrk="1" latinLnBrk="0" hangingPunct="1">
        <a:defRPr sz="1800" kern="1200">
          <a:solidFill>
            <a:schemeClr val="tx1"/>
          </a:solidFill>
          <a:latin typeface="+mn-lt"/>
          <a:ea typeface="+mn-ea"/>
          <a:cs typeface="+mn-cs"/>
        </a:defRPr>
      </a:lvl2pPr>
      <a:lvl3pPr marL="914078" algn="l" defTabSz="914078" rtl="0" eaLnBrk="1" latinLnBrk="0" hangingPunct="1">
        <a:defRPr sz="1800" kern="1200">
          <a:solidFill>
            <a:schemeClr val="tx1"/>
          </a:solidFill>
          <a:latin typeface="+mn-lt"/>
          <a:ea typeface="+mn-ea"/>
          <a:cs typeface="+mn-cs"/>
        </a:defRPr>
      </a:lvl3pPr>
      <a:lvl4pPr marL="1371118" algn="l" defTabSz="914078" rtl="0" eaLnBrk="1" latinLnBrk="0" hangingPunct="1">
        <a:defRPr sz="1800" kern="1200">
          <a:solidFill>
            <a:schemeClr val="tx1"/>
          </a:solidFill>
          <a:latin typeface="+mn-lt"/>
          <a:ea typeface="+mn-ea"/>
          <a:cs typeface="+mn-cs"/>
        </a:defRPr>
      </a:lvl4pPr>
      <a:lvl5pPr marL="1828157" algn="l" defTabSz="914078" rtl="0" eaLnBrk="1" latinLnBrk="0" hangingPunct="1">
        <a:defRPr sz="1800" kern="1200">
          <a:solidFill>
            <a:schemeClr val="tx1"/>
          </a:solidFill>
          <a:latin typeface="+mn-lt"/>
          <a:ea typeface="+mn-ea"/>
          <a:cs typeface="+mn-cs"/>
        </a:defRPr>
      </a:lvl5pPr>
      <a:lvl6pPr marL="2285196" algn="l" defTabSz="914078" rtl="0" eaLnBrk="1" latinLnBrk="0" hangingPunct="1">
        <a:defRPr sz="1800" kern="1200">
          <a:solidFill>
            <a:schemeClr val="tx1"/>
          </a:solidFill>
          <a:latin typeface="+mn-lt"/>
          <a:ea typeface="+mn-ea"/>
          <a:cs typeface="+mn-cs"/>
        </a:defRPr>
      </a:lvl6pPr>
      <a:lvl7pPr marL="2742217" algn="l" defTabSz="914078" rtl="0" eaLnBrk="1" latinLnBrk="0" hangingPunct="1">
        <a:defRPr sz="1800" kern="1200">
          <a:solidFill>
            <a:schemeClr val="tx1"/>
          </a:solidFill>
          <a:latin typeface="+mn-lt"/>
          <a:ea typeface="+mn-ea"/>
          <a:cs typeface="+mn-cs"/>
        </a:defRPr>
      </a:lvl7pPr>
      <a:lvl8pPr marL="3199273" algn="l" defTabSz="914078" rtl="0" eaLnBrk="1" latinLnBrk="0" hangingPunct="1">
        <a:defRPr sz="1800" kern="1200">
          <a:solidFill>
            <a:schemeClr val="tx1"/>
          </a:solidFill>
          <a:latin typeface="+mn-lt"/>
          <a:ea typeface="+mn-ea"/>
          <a:cs typeface="+mn-cs"/>
        </a:defRPr>
      </a:lvl8pPr>
      <a:lvl9pPr marL="3656290" algn="l" defTabSz="91407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14400" y="411957"/>
            <a:ext cx="164592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67" tIns="81642" rIns="163267" bIns="81642" numCol="1" anchor="ctr" anchorCtr="0" compatLnSpc="1">
            <a:prstTxWarp prst="textNoShape">
              <a:avLst/>
            </a:prstTxWarp>
          </a:bodyPr>
          <a:lstStyle/>
          <a:p>
            <a:pPr lvl="0"/>
            <a:r>
              <a:rPr lang="en-US" altLang="en-US" smtClean="0"/>
              <a:t>Click to edit Master title style</a:t>
            </a:r>
          </a:p>
        </p:txBody>
      </p:sp>
      <p:sp>
        <p:nvSpPr>
          <p:cNvPr id="7171" name="Rectangle 3"/>
          <p:cNvSpPr>
            <a:spLocks noGrp="1" noChangeArrowheads="1"/>
          </p:cNvSpPr>
          <p:nvPr>
            <p:ph type="body" idx="1"/>
          </p:nvPr>
        </p:nvSpPr>
        <p:spPr bwMode="auto">
          <a:xfrm>
            <a:off x="914400" y="2400339"/>
            <a:ext cx="16459200" cy="678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67" tIns="81642" rIns="163267" bIns="8164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9367839"/>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67" tIns="81642" rIns="163267" bIns="81642" numCol="1" anchor="t" anchorCtr="0" compatLnSpc="1">
            <a:prstTxWarp prst="textNoShape">
              <a:avLst/>
            </a:prstTxWarp>
          </a:bodyPr>
          <a:lstStyle>
            <a:lvl1pPr eaLnBrk="1" hangingPunct="1">
              <a:defRPr sz="2500">
                <a:solidFill>
                  <a:srgbClr val="000000"/>
                </a:solidFill>
                <a:latin typeface="Arial" panose="020B0604020202020204" pitchFamily="34" charset="0"/>
              </a:defRPr>
            </a:lvl1pPr>
          </a:lstStyle>
          <a:p>
            <a:pPr defTabSz="914107"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6248400" y="9367839"/>
            <a:ext cx="5791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67" tIns="81642" rIns="163267" bIns="81642" numCol="1" anchor="t" anchorCtr="0" compatLnSpc="1">
            <a:prstTxWarp prst="textNoShape">
              <a:avLst/>
            </a:prstTxWarp>
          </a:bodyPr>
          <a:lstStyle>
            <a:lvl1pPr algn="ctr" eaLnBrk="1" hangingPunct="1">
              <a:defRPr sz="2500">
                <a:solidFill>
                  <a:srgbClr val="000000"/>
                </a:solidFill>
                <a:latin typeface="Arial" panose="020B0604020202020204" pitchFamily="34" charset="0"/>
              </a:defRPr>
            </a:lvl1pPr>
          </a:lstStyle>
          <a:p>
            <a:pPr defTabSz="914107"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13106400" y="9367839"/>
            <a:ext cx="42672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3267" tIns="81642" rIns="163267" bIns="81642" numCol="1" anchor="t" anchorCtr="0" compatLnSpc="1">
            <a:prstTxWarp prst="textNoShape">
              <a:avLst/>
            </a:prstTxWarp>
          </a:bodyPr>
          <a:lstStyle>
            <a:lvl1pPr algn="r" eaLnBrk="1" hangingPunct="1">
              <a:defRPr sz="2500">
                <a:solidFill>
                  <a:srgbClr val="000000"/>
                </a:solidFill>
              </a:defRPr>
            </a:lvl1pPr>
          </a:lstStyle>
          <a:p>
            <a:pPr defTabSz="914107" fontAlgn="base">
              <a:spcBef>
                <a:spcPct val="0"/>
              </a:spcBef>
              <a:spcAft>
                <a:spcPct val="0"/>
              </a:spcAft>
            </a:pPr>
            <a:fld id="{ACA484B2-0DF9-449C-9D30-47BADD10A017}" type="slidenum">
              <a:rPr lang="en-US" altLang="en-US" smtClean="0"/>
              <a:pPr defTabSz="914107" fontAlgn="base">
                <a:spcBef>
                  <a:spcPct val="0"/>
                </a:spcBef>
                <a:spcAft>
                  <a:spcPct val="0"/>
                </a:spcAft>
              </a:pPr>
              <a:t>‹#›</a:t>
            </a:fld>
            <a:endParaRPr lang="en-US" altLang="en-US"/>
          </a:p>
        </p:txBody>
      </p:sp>
    </p:spTree>
    <p:extLst>
      <p:ext uri="{BB962C8B-B14F-4D97-AF65-F5344CB8AC3E}">
        <p14:creationId xmlns:p14="http://schemas.microsoft.com/office/powerpoint/2010/main" val="429008612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7900" kern="1200">
          <a:solidFill>
            <a:schemeClr val="tx2"/>
          </a:solidFill>
          <a:latin typeface="+mj-lt"/>
          <a:ea typeface="+mj-ea"/>
          <a:cs typeface="+mj-cs"/>
        </a:defRPr>
      </a:lvl1pPr>
      <a:lvl2pPr algn="ctr" rtl="0" eaLnBrk="0" fontAlgn="base" hangingPunct="0">
        <a:spcBef>
          <a:spcPct val="0"/>
        </a:spcBef>
        <a:spcAft>
          <a:spcPct val="0"/>
        </a:spcAft>
        <a:defRPr sz="7900">
          <a:solidFill>
            <a:schemeClr val="tx2"/>
          </a:solidFill>
          <a:latin typeface="Arial" panose="020B0604020202020204" pitchFamily="34" charset="0"/>
        </a:defRPr>
      </a:lvl2pPr>
      <a:lvl3pPr algn="ctr" rtl="0" eaLnBrk="0" fontAlgn="base" hangingPunct="0">
        <a:spcBef>
          <a:spcPct val="0"/>
        </a:spcBef>
        <a:spcAft>
          <a:spcPct val="0"/>
        </a:spcAft>
        <a:defRPr sz="7900">
          <a:solidFill>
            <a:schemeClr val="tx2"/>
          </a:solidFill>
          <a:latin typeface="Arial" panose="020B0604020202020204" pitchFamily="34" charset="0"/>
        </a:defRPr>
      </a:lvl3pPr>
      <a:lvl4pPr algn="ctr" rtl="0" eaLnBrk="0" fontAlgn="base" hangingPunct="0">
        <a:spcBef>
          <a:spcPct val="0"/>
        </a:spcBef>
        <a:spcAft>
          <a:spcPct val="0"/>
        </a:spcAft>
        <a:defRPr sz="7900">
          <a:solidFill>
            <a:schemeClr val="tx2"/>
          </a:solidFill>
          <a:latin typeface="Arial" panose="020B0604020202020204" pitchFamily="34" charset="0"/>
        </a:defRPr>
      </a:lvl4pPr>
      <a:lvl5pPr algn="ctr" rtl="0" eaLnBrk="0" fontAlgn="base" hangingPunct="0">
        <a:spcBef>
          <a:spcPct val="0"/>
        </a:spcBef>
        <a:spcAft>
          <a:spcPct val="0"/>
        </a:spcAft>
        <a:defRPr sz="7900">
          <a:solidFill>
            <a:schemeClr val="tx2"/>
          </a:solidFill>
          <a:latin typeface="Arial" panose="020B0604020202020204" pitchFamily="34" charset="0"/>
        </a:defRPr>
      </a:lvl5pPr>
      <a:lvl6pPr marL="816142" algn="ctr" rtl="0" fontAlgn="base">
        <a:spcBef>
          <a:spcPct val="0"/>
        </a:spcBef>
        <a:spcAft>
          <a:spcPct val="0"/>
        </a:spcAft>
        <a:defRPr sz="7900">
          <a:solidFill>
            <a:schemeClr val="tx2"/>
          </a:solidFill>
          <a:latin typeface="Arial" panose="020B0604020202020204" pitchFamily="34" charset="0"/>
        </a:defRPr>
      </a:lvl6pPr>
      <a:lvl7pPr marL="1632332" algn="ctr" rtl="0" fontAlgn="base">
        <a:spcBef>
          <a:spcPct val="0"/>
        </a:spcBef>
        <a:spcAft>
          <a:spcPct val="0"/>
        </a:spcAft>
        <a:defRPr sz="7900">
          <a:solidFill>
            <a:schemeClr val="tx2"/>
          </a:solidFill>
          <a:latin typeface="Arial" panose="020B0604020202020204" pitchFamily="34" charset="0"/>
        </a:defRPr>
      </a:lvl7pPr>
      <a:lvl8pPr marL="2448461" algn="ctr" rtl="0" fontAlgn="base">
        <a:spcBef>
          <a:spcPct val="0"/>
        </a:spcBef>
        <a:spcAft>
          <a:spcPct val="0"/>
        </a:spcAft>
        <a:defRPr sz="7900">
          <a:solidFill>
            <a:schemeClr val="tx2"/>
          </a:solidFill>
          <a:latin typeface="Arial" panose="020B0604020202020204" pitchFamily="34" charset="0"/>
        </a:defRPr>
      </a:lvl8pPr>
      <a:lvl9pPr marL="3264660" algn="ctr" rtl="0" fontAlgn="base">
        <a:spcBef>
          <a:spcPct val="0"/>
        </a:spcBef>
        <a:spcAft>
          <a:spcPct val="0"/>
        </a:spcAft>
        <a:defRPr sz="7900">
          <a:solidFill>
            <a:schemeClr val="tx2"/>
          </a:solidFill>
          <a:latin typeface="Arial" panose="020B0604020202020204" pitchFamily="34" charset="0"/>
        </a:defRPr>
      </a:lvl9pPr>
    </p:titleStyle>
    <p:bodyStyle>
      <a:lvl1pPr marL="612113" indent="-612113" algn="l" rtl="0" eaLnBrk="0" fontAlgn="base" hangingPunct="0">
        <a:spcBef>
          <a:spcPct val="20000"/>
        </a:spcBef>
        <a:spcAft>
          <a:spcPct val="0"/>
        </a:spcAft>
        <a:buChar char="•"/>
        <a:defRPr sz="5700" kern="1200">
          <a:solidFill>
            <a:schemeClr val="tx1"/>
          </a:solidFill>
          <a:latin typeface="+mn-lt"/>
          <a:ea typeface="+mn-ea"/>
          <a:cs typeface="+mn-cs"/>
        </a:defRPr>
      </a:lvl1pPr>
      <a:lvl2pPr marL="1326247" indent="-510094" algn="l" rtl="0" eaLnBrk="0" fontAlgn="base" hangingPunct="0">
        <a:spcBef>
          <a:spcPct val="20000"/>
        </a:spcBef>
        <a:spcAft>
          <a:spcPct val="0"/>
        </a:spcAft>
        <a:buChar char="–"/>
        <a:defRPr sz="5000" kern="1200">
          <a:solidFill>
            <a:schemeClr val="tx1"/>
          </a:solidFill>
          <a:latin typeface="+mn-lt"/>
          <a:ea typeface="+mn-ea"/>
          <a:cs typeface="+mn-cs"/>
        </a:defRPr>
      </a:lvl2pPr>
      <a:lvl3pPr marL="2040396" indent="-408065" algn="l" rtl="0" eaLnBrk="0" fontAlgn="base" hangingPunct="0">
        <a:spcBef>
          <a:spcPct val="20000"/>
        </a:spcBef>
        <a:spcAft>
          <a:spcPct val="0"/>
        </a:spcAft>
        <a:buChar char="•"/>
        <a:defRPr sz="4300" kern="1200">
          <a:solidFill>
            <a:schemeClr val="tx1"/>
          </a:solidFill>
          <a:latin typeface="+mn-lt"/>
          <a:ea typeface="+mn-ea"/>
          <a:cs typeface="+mn-cs"/>
        </a:defRPr>
      </a:lvl3pPr>
      <a:lvl4pPr marL="2856525" indent="-408065" algn="l" rtl="0" eaLnBrk="0" fontAlgn="base" hangingPunct="0">
        <a:spcBef>
          <a:spcPct val="20000"/>
        </a:spcBef>
        <a:spcAft>
          <a:spcPct val="0"/>
        </a:spcAft>
        <a:buChar char="–"/>
        <a:defRPr sz="3600" kern="1200">
          <a:solidFill>
            <a:schemeClr val="tx1"/>
          </a:solidFill>
          <a:latin typeface="+mn-lt"/>
          <a:ea typeface="+mn-ea"/>
          <a:cs typeface="+mn-cs"/>
        </a:defRPr>
      </a:lvl4pPr>
      <a:lvl5pPr marL="3672688" indent="-408065" algn="l" rtl="0" eaLnBrk="0" fontAlgn="base" hangingPunct="0">
        <a:spcBef>
          <a:spcPct val="20000"/>
        </a:spcBef>
        <a:spcAft>
          <a:spcPct val="0"/>
        </a:spcAft>
        <a:buChar char="»"/>
        <a:defRPr sz="3600" kern="1200">
          <a:solidFill>
            <a:schemeClr val="tx1"/>
          </a:solidFill>
          <a:latin typeface="+mn-lt"/>
          <a:ea typeface="+mn-ea"/>
          <a:cs typeface="+mn-cs"/>
        </a:defRPr>
      </a:lvl5pPr>
      <a:lvl6pPr marL="4488857" indent="-408065" algn="l" defTabSz="1632332" rtl="0" eaLnBrk="1" latinLnBrk="0" hangingPunct="1">
        <a:lnSpc>
          <a:spcPct val="90000"/>
        </a:lnSpc>
        <a:spcBef>
          <a:spcPts val="893"/>
        </a:spcBef>
        <a:buFont typeface="Arial" panose="020B0604020202020204" pitchFamily="34" charset="0"/>
        <a:buChar char="•"/>
        <a:defRPr sz="3200" kern="1200">
          <a:solidFill>
            <a:schemeClr val="tx1"/>
          </a:solidFill>
          <a:latin typeface="+mn-lt"/>
          <a:ea typeface="+mn-ea"/>
          <a:cs typeface="+mn-cs"/>
        </a:defRPr>
      </a:lvl6pPr>
      <a:lvl7pPr marL="5304986" indent="-408065" algn="l" defTabSz="1632332" rtl="0" eaLnBrk="1" latinLnBrk="0" hangingPunct="1">
        <a:lnSpc>
          <a:spcPct val="90000"/>
        </a:lnSpc>
        <a:spcBef>
          <a:spcPts val="893"/>
        </a:spcBef>
        <a:buFont typeface="Arial" panose="020B0604020202020204" pitchFamily="34" charset="0"/>
        <a:buChar char="•"/>
        <a:defRPr sz="3200" kern="1200">
          <a:solidFill>
            <a:schemeClr val="tx1"/>
          </a:solidFill>
          <a:latin typeface="+mn-lt"/>
          <a:ea typeface="+mn-ea"/>
          <a:cs typeface="+mn-cs"/>
        </a:defRPr>
      </a:lvl7pPr>
      <a:lvl8pPr marL="6121115" indent="-408065" algn="l" defTabSz="1632332" rtl="0" eaLnBrk="1" latinLnBrk="0" hangingPunct="1">
        <a:lnSpc>
          <a:spcPct val="90000"/>
        </a:lnSpc>
        <a:spcBef>
          <a:spcPts val="893"/>
        </a:spcBef>
        <a:buFont typeface="Arial" panose="020B0604020202020204" pitchFamily="34" charset="0"/>
        <a:buChar char="•"/>
        <a:defRPr sz="3200" kern="1200">
          <a:solidFill>
            <a:schemeClr val="tx1"/>
          </a:solidFill>
          <a:latin typeface="+mn-lt"/>
          <a:ea typeface="+mn-ea"/>
          <a:cs typeface="+mn-cs"/>
        </a:defRPr>
      </a:lvl8pPr>
      <a:lvl9pPr marL="6937318" indent="-408065" algn="l" defTabSz="1632332" rtl="0" eaLnBrk="1" latinLnBrk="0" hangingPunct="1">
        <a:lnSpc>
          <a:spcPct val="90000"/>
        </a:lnSpc>
        <a:spcBef>
          <a:spcPts val="893"/>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32332" rtl="0" eaLnBrk="1" latinLnBrk="0" hangingPunct="1">
        <a:defRPr sz="3200" kern="1200">
          <a:solidFill>
            <a:schemeClr val="tx1"/>
          </a:solidFill>
          <a:latin typeface="+mn-lt"/>
          <a:ea typeface="+mn-ea"/>
          <a:cs typeface="+mn-cs"/>
        </a:defRPr>
      </a:lvl1pPr>
      <a:lvl2pPr marL="816142" algn="l" defTabSz="1632332" rtl="0" eaLnBrk="1" latinLnBrk="0" hangingPunct="1">
        <a:defRPr sz="3200" kern="1200">
          <a:solidFill>
            <a:schemeClr val="tx1"/>
          </a:solidFill>
          <a:latin typeface="+mn-lt"/>
          <a:ea typeface="+mn-ea"/>
          <a:cs typeface="+mn-cs"/>
        </a:defRPr>
      </a:lvl2pPr>
      <a:lvl3pPr marL="1632332" algn="l" defTabSz="1632332" rtl="0" eaLnBrk="1" latinLnBrk="0" hangingPunct="1">
        <a:defRPr sz="3200" kern="1200">
          <a:solidFill>
            <a:schemeClr val="tx1"/>
          </a:solidFill>
          <a:latin typeface="+mn-lt"/>
          <a:ea typeface="+mn-ea"/>
          <a:cs typeface="+mn-cs"/>
        </a:defRPr>
      </a:lvl3pPr>
      <a:lvl4pPr marL="2448461" algn="l" defTabSz="1632332" rtl="0" eaLnBrk="1" latinLnBrk="0" hangingPunct="1">
        <a:defRPr sz="3200" kern="1200">
          <a:solidFill>
            <a:schemeClr val="tx1"/>
          </a:solidFill>
          <a:latin typeface="+mn-lt"/>
          <a:ea typeface="+mn-ea"/>
          <a:cs typeface="+mn-cs"/>
        </a:defRPr>
      </a:lvl4pPr>
      <a:lvl5pPr marL="3264660" algn="l" defTabSz="1632332" rtl="0" eaLnBrk="1" latinLnBrk="0" hangingPunct="1">
        <a:defRPr sz="3200" kern="1200">
          <a:solidFill>
            <a:schemeClr val="tx1"/>
          </a:solidFill>
          <a:latin typeface="+mn-lt"/>
          <a:ea typeface="+mn-ea"/>
          <a:cs typeface="+mn-cs"/>
        </a:defRPr>
      </a:lvl5pPr>
      <a:lvl6pPr marL="4080749" algn="l" defTabSz="1632332" rtl="0" eaLnBrk="1" latinLnBrk="0" hangingPunct="1">
        <a:defRPr sz="3200" kern="1200">
          <a:solidFill>
            <a:schemeClr val="tx1"/>
          </a:solidFill>
          <a:latin typeface="+mn-lt"/>
          <a:ea typeface="+mn-ea"/>
          <a:cs typeface="+mn-cs"/>
        </a:defRPr>
      </a:lvl6pPr>
      <a:lvl7pPr marL="4896922" algn="l" defTabSz="1632332" rtl="0" eaLnBrk="1" latinLnBrk="0" hangingPunct="1">
        <a:defRPr sz="3200" kern="1200">
          <a:solidFill>
            <a:schemeClr val="tx1"/>
          </a:solidFill>
          <a:latin typeface="+mn-lt"/>
          <a:ea typeface="+mn-ea"/>
          <a:cs typeface="+mn-cs"/>
        </a:defRPr>
      </a:lvl7pPr>
      <a:lvl8pPr marL="5713074" algn="l" defTabSz="1632332" rtl="0" eaLnBrk="1" latinLnBrk="0" hangingPunct="1">
        <a:defRPr sz="3200" kern="1200">
          <a:solidFill>
            <a:schemeClr val="tx1"/>
          </a:solidFill>
          <a:latin typeface="+mn-lt"/>
          <a:ea typeface="+mn-ea"/>
          <a:cs typeface="+mn-cs"/>
        </a:defRPr>
      </a:lvl8pPr>
      <a:lvl9pPr marL="6529248" algn="l" defTabSz="1632332" rtl="0" eaLnBrk="1" latinLnBrk="0" hangingPunct="1">
        <a:defRPr sz="3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11090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064" rtl="0" eaLnBrk="1" latinLnBrk="0" hangingPunct="1">
        <a:spcBef>
          <a:spcPct val="0"/>
        </a:spcBef>
        <a:buNone/>
        <a:defRPr sz="4500" kern="1200">
          <a:solidFill>
            <a:schemeClr val="tx1"/>
          </a:solidFill>
          <a:latin typeface="+mj-lt"/>
          <a:ea typeface="+mj-ea"/>
          <a:cs typeface="+mj-cs"/>
        </a:defRPr>
      </a:lvl1pPr>
    </p:titleStyle>
    <p:bodyStyle>
      <a:lvl1pPr marL="342770" indent="-342770" algn="l" defTabSz="9140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8" indent="-285658" algn="l" defTabSz="9140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0" indent="-228516" algn="l" defTabSz="91406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1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44"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6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9"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9" tIns="45719" rIns="91439"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4"/>
          </a:xfrm>
          <a:prstGeom prst="rect">
            <a:avLst/>
          </a:prstGeom>
        </p:spPr>
        <p:txBody>
          <a:bodyPr vert="horz" lIns="91439" tIns="45719" rIns="91439"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1"/>
            <a:ext cx="2133600" cy="365126"/>
          </a:xfrm>
          <a:prstGeom prst="rect">
            <a:avLst/>
          </a:prstGeom>
        </p:spPr>
        <p:txBody>
          <a:bodyPr vert="horz" lIns="91439" tIns="45719" rIns="91439" bIns="45719"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10/31/2024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1"/>
            <a:ext cx="2895600" cy="365126"/>
          </a:xfrm>
          <a:prstGeom prst="rect">
            <a:avLst/>
          </a:prstGeom>
        </p:spPr>
        <p:txBody>
          <a:bodyPr vert="horz" lIns="91439" tIns="45719" rIns="91439"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1"/>
            <a:ext cx="2133600" cy="365126"/>
          </a:xfrm>
          <a:prstGeom prst="rect">
            <a:avLst/>
          </a:prstGeom>
        </p:spPr>
        <p:txBody>
          <a:bodyPr vert="horz" lIns="91439" tIns="45719" rIns="91439" bIns="4571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06358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064" rtl="0" eaLnBrk="1" latinLnBrk="0" hangingPunct="1">
        <a:spcBef>
          <a:spcPct val="0"/>
        </a:spcBef>
        <a:buNone/>
        <a:defRPr sz="4500" kern="1200">
          <a:solidFill>
            <a:schemeClr val="tx1"/>
          </a:solidFill>
          <a:latin typeface="+mj-lt"/>
          <a:ea typeface="+mj-ea"/>
          <a:cs typeface="+mj-cs"/>
        </a:defRPr>
      </a:lvl1pPr>
    </p:titleStyle>
    <p:bodyStyle>
      <a:lvl1pPr marL="342770" indent="-342770" algn="l" defTabSz="9140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8" indent="-285658" algn="l" defTabSz="914064"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42580" indent="-228516" algn="l" defTabSz="914064"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61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644"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662"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19"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733" indent="-228516" algn="l" defTabSz="9140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64" rtl="0" eaLnBrk="1" latinLnBrk="0" hangingPunct="1">
        <a:defRPr sz="1800" kern="1200">
          <a:solidFill>
            <a:schemeClr val="tx1"/>
          </a:solidFill>
          <a:latin typeface="+mn-lt"/>
          <a:ea typeface="+mn-ea"/>
          <a:cs typeface="+mn-cs"/>
        </a:defRPr>
      </a:lvl1pPr>
      <a:lvl2pPr marL="457032" algn="l" defTabSz="914064" rtl="0" eaLnBrk="1" latinLnBrk="0" hangingPunct="1">
        <a:defRPr sz="1800" kern="1200">
          <a:solidFill>
            <a:schemeClr val="tx1"/>
          </a:solidFill>
          <a:latin typeface="+mn-lt"/>
          <a:ea typeface="+mn-ea"/>
          <a:cs typeface="+mn-cs"/>
        </a:defRPr>
      </a:lvl2pPr>
      <a:lvl3pPr marL="914064" algn="l" defTabSz="914064" rtl="0" eaLnBrk="1" latinLnBrk="0" hangingPunct="1">
        <a:defRPr sz="1800" kern="1200">
          <a:solidFill>
            <a:schemeClr val="tx1"/>
          </a:solidFill>
          <a:latin typeface="+mn-lt"/>
          <a:ea typeface="+mn-ea"/>
          <a:cs typeface="+mn-cs"/>
        </a:defRPr>
      </a:lvl3pPr>
      <a:lvl4pPr marL="1371096" algn="l" defTabSz="914064" rtl="0" eaLnBrk="1" latinLnBrk="0" hangingPunct="1">
        <a:defRPr sz="1800" kern="1200">
          <a:solidFill>
            <a:schemeClr val="tx1"/>
          </a:solidFill>
          <a:latin typeface="+mn-lt"/>
          <a:ea typeface="+mn-ea"/>
          <a:cs typeface="+mn-cs"/>
        </a:defRPr>
      </a:lvl4pPr>
      <a:lvl5pPr marL="1828128" algn="l" defTabSz="914064" rtl="0" eaLnBrk="1" latinLnBrk="0" hangingPunct="1">
        <a:defRPr sz="1800" kern="1200">
          <a:solidFill>
            <a:schemeClr val="tx1"/>
          </a:solidFill>
          <a:latin typeface="+mn-lt"/>
          <a:ea typeface="+mn-ea"/>
          <a:cs typeface="+mn-cs"/>
        </a:defRPr>
      </a:lvl5pPr>
      <a:lvl6pPr marL="2285160" algn="l" defTabSz="914064" rtl="0" eaLnBrk="1" latinLnBrk="0" hangingPunct="1">
        <a:defRPr sz="1800" kern="1200">
          <a:solidFill>
            <a:schemeClr val="tx1"/>
          </a:solidFill>
          <a:latin typeface="+mn-lt"/>
          <a:ea typeface="+mn-ea"/>
          <a:cs typeface="+mn-cs"/>
        </a:defRPr>
      </a:lvl6pPr>
      <a:lvl7pPr marL="2742174" algn="l" defTabSz="914064" rtl="0" eaLnBrk="1" latinLnBrk="0" hangingPunct="1">
        <a:defRPr sz="1800" kern="1200">
          <a:solidFill>
            <a:schemeClr val="tx1"/>
          </a:solidFill>
          <a:latin typeface="+mn-lt"/>
          <a:ea typeface="+mn-ea"/>
          <a:cs typeface="+mn-cs"/>
        </a:defRPr>
      </a:lvl7pPr>
      <a:lvl8pPr marL="3199223" algn="l" defTabSz="914064" rtl="0" eaLnBrk="1" latinLnBrk="0" hangingPunct="1">
        <a:defRPr sz="1800" kern="1200">
          <a:solidFill>
            <a:schemeClr val="tx1"/>
          </a:solidFill>
          <a:latin typeface="+mn-lt"/>
          <a:ea typeface="+mn-ea"/>
          <a:cs typeface="+mn-cs"/>
        </a:defRPr>
      </a:lvl8pPr>
      <a:lvl9pPr marL="3656231" algn="l" defTabSz="91406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8288000" cy="10287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lIns="163267" tIns="81642" rIns="163267" bIns="81642" rtlCol="0" anchor="ctr"/>
          <a:lstStyle/>
          <a:p>
            <a:pPr algn="ctr" defTabSz="1632382" rtl="1"/>
            <a:endParaRPr lang="en-US" sz="3200">
              <a:solidFill>
                <a:prstClr val="white"/>
              </a:solidFill>
            </a:endParaRPr>
          </a:p>
        </p:txBody>
      </p:sp>
      <p:sp useBgFill="1">
        <p:nvSpPr>
          <p:cNvPr id="8" name="Rounded Rectangle 7"/>
          <p:cNvSpPr/>
          <p:nvPr/>
        </p:nvSpPr>
        <p:spPr>
          <a:xfrm>
            <a:off x="128016" y="104633"/>
            <a:ext cx="18026744" cy="10040112"/>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lIns="163267" tIns="81642" rIns="163267" bIns="81642" anchor="ctr"/>
          <a:lstStyle/>
          <a:p>
            <a:pPr algn="ctr" defTabSz="1632382" rtl="1"/>
            <a:endParaRPr lang="en-US" sz="3200">
              <a:solidFill>
                <a:prstClr val="white"/>
              </a:solidFill>
            </a:endParaRPr>
          </a:p>
        </p:txBody>
      </p:sp>
      <p:sp>
        <p:nvSpPr>
          <p:cNvPr id="22" name="Title Placeholder 21"/>
          <p:cNvSpPr>
            <a:spLocks noGrp="1"/>
          </p:cNvSpPr>
          <p:nvPr>
            <p:ph type="title"/>
          </p:nvPr>
        </p:nvSpPr>
        <p:spPr>
          <a:xfrm>
            <a:off x="1828800" y="411957"/>
            <a:ext cx="15544800" cy="1714500"/>
          </a:xfrm>
          <a:prstGeom prst="rect">
            <a:avLst/>
          </a:prstGeom>
        </p:spPr>
        <p:txBody>
          <a:bodyPr lIns="163267" tIns="81642" rIns="163267" bIns="163267"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828800" y="2171700"/>
            <a:ext cx="15544800" cy="6858000"/>
          </a:xfrm>
          <a:prstGeom prst="rect">
            <a:avLst/>
          </a:prstGeom>
        </p:spPr>
        <p:txBody>
          <a:bodyPr lIns="163267" tIns="81642" rIns="163267" bIns="81642">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2344400" y="9286875"/>
            <a:ext cx="4953000" cy="714375"/>
          </a:xfrm>
          <a:prstGeom prst="rect">
            <a:avLst/>
          </a:prstGeom>
        </p:spPr>
        <p:txBody>
          <a:bodyPr lIns="163267" tIns="81642" rIns="163267" bIns="81642" anchor="ctr" anchorCtr="0"/>
          <a:lstStyle>
            <a:lvl1pPr algn="r" eaLnBrk="1" latinLnBrk="0" hangingPunct="1">
              <a:defRPr kumimoji="0" sz="2500">
                <a:solidFill>
                  <a:schemeClr val="tx2"/>
                </a:solidFill>
              </a:defRPr>
            </a:lvl1pPr>
          </a:lstStyle>
          <a:p>
            <a:pPr defTabSz="1632382" rtl="1"/>
            <a:fld id="{1B8ABB09-4A1D-463E-8065-109CC2B7EFAA}" type="datetimeFigureOut">
              <a:rPr lang="ar-SA" smtClean="0">
                <a:solidFill>
                  <a:srgbClr val="696464"/>
                </a:solidFill>
              </a:rPr>
              <a:pPr defTabSz="1632382" rtl="1"/>
              <a:t>28/04/1446</a:t>
            </a:fld>
            <a:endParaRPr lang="ar-SA" dirty="0">
              <a:solidFill>
                <a:srgbClr val="696464"/>
              </a:solidFill>
            </a:endParaRPr>
          </a:p>
        </p:txBody>
      </p:sp>
      <p:sp>
        <p:nvSpPr>
          <p:cNvPr id="3" name="Footer Placeholder 2"/>
          <p:cNvSpPr>
            <a:spLocks noGrp="1"/>
          </p:cNvSpPr>
          <p:nvPr>
            <p:ph type="ftr" sz="quarter" idx="3"/>
          </p:nvPr>
        </p:nvSpPr>
        <p:spPr>
          <a:xfrm>
            <a:off x="1828800" y="9258300"/>
            <a:ext cx="7924800" cy="685800"/>
          </a:xfrm>
          <a:prstGeom prst="rect">
            <a:avLst/>
          </a:prstGeom>
        </p:spPr>
        <p:txBody>
          <a:bodyPr lIns="163267" tIns="81642" rIns="163267" bIns="81642" anchor="ctr" anchorCtr="0"/>
          <a:lstStyle>
            <a:lvl1pPr eaLnBrk="1" latinLnBrk="0" hangingPunct="1">
              <a:defRPr kumimoji="0" sz="2500">
                <a:solidFill>
                  <a:schemeClr val="tx2"/>
                </a:solidFill>
              </a:defRPr>
            </a:lvl1pPr>
          </a:lstStyle>
          <a:p>
            <a:pPr algn="r" defTabSz="1632382" rtl="1"/>
            <a:endParaRPr lang="ar-SA" dirty="0">
              <a:solidFill>
                <a:srgbClr val="696464"/>
              </a:solidFill>
            </a:endParaRPr>
          </a:p>
        </p:txBody>
      </p:sp>
      <p:sp>
        <p:nvSpPr>
          <p:cNvPr id="23" name="Slide Number Placeholder 22"/>
          <p:cNvSpPr>
            <a:spLocks noGrp="1"/>
          </p:cNvSpPr>
          <p:nvPr>
            <p:ph type="sldNum" sz="quarter" idx="4"/>
          </p:nvPr>
        </p:nvSpPr>
        <p:spPr>
          <a:xfrm>
            <a:off x="292608" y="9315450"/>
            <a:ext cx="914400" cy="685800"/>
          </a:xfrm>
          <a:prstGeom prst="ellipse">
            <a:avLst/>
          </a:prstGeom>
          <a:solidFill>
            <a:schemeClr val="accent1"/>
          </a:solidFill>
        </p:spPr>
        <p:txBody>
          <a:bodyPr wrap="none" lIns="0" tIns="0" rIns="0" bIns="0" anchor="ctr" anchorCtr="1">
            <a:noAutofit/>
          </a:bodyPr>
          <a:lstStyle>
            <a:lvl1pPr algn="ctr" eaLnBrk="1" latinLnBrk="0" hangingPunct="1">
              <a:defRPr kumimoji="0" sz="2500">
                <a:solidFill>
                  <a:srgbClr val="FFFFFF"/>
                </a:solidFill>
                <a:latin typeface="+mj-lt"/>
                <a:ea typeface="+mj-ea"/>
                <a:cs typeface="+mj-cs"/>
              </a:defRPr>
            </a:lvl1pPr>
          </a:lstStyle>
          <a:p>
            <a:pPr defTabSz="1632382" rtl="1"/>
            <a:fld id="{0B34F065-1154-456A-91E3-76DE8E75E17B}" type="slidenum">
              <a:rPr lang="ar-SA" smtClean="0"/>
              <a:pPr defTabSz="1632382" rtl="1"/>
              <a:t>‹#›</a:t>
            </a:fld>
            <a:endParaRPr lang="ar-SA" dirty="0"/>
          </a:p>
        </p:txBody>
      </p:sp>
    </p:spTree>
    <p:extLst>
      <p:ext uri="{BB962C8B-B14F-4D97-AF65-F5344CB8AC3E}">
        <p14:creationId xmlns:p14="http://schemas.microsoft.com/office/powerpoint/2010/main" val="72069693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xStyles>
    <p:titleStyle>
      <a:lvl1pPr algn="l" rtl="1" eaLnBrk="1" latinLnBrk="0" hangingPunct="1">
        <a:spcBef>
          <a:spcPct val="0"/>
        </a:spcBef>
        <a:buNone/>
        <a:defRPr kumimoji="0" sz="7100" kern="1200">
          <a:solidFill>
            <a:schemeClr val="tx2"/>
          </a:solidFill>
          <a:latin typeface="+mj-lt"/>
          <a:ea typeface="+mj-ea"/>
          <a:cs typeface="+mj-cs"/>
        </a:defRPr>
      </a:lvl1pPr>
    </p:titleStyle>
    <p:bodyStyle>
      <a:lvl1pPr marL="489721" indent="-489721" algn="r" rtl="1" eaLnBrk="1" latinLnBrk="0" hangingPunct="1">
        <a:spcBef>
          <a:spcPts val="1036"/>
        </a:spcBef>
        <a:buClr>
          <a:schemeClr val="accent1"/>
        </a:buClr>
        <a:buSzPct val="85000"/>
        <a:buFont typeface="Wingdings 2"/>
        <a:buChar char=""/>
        <a:defRPr kumimoji="0" sz="4600" kern="1200">
          <a:solidFill>
            <a:schemeClr val="tx1"/>
          </a:solidFill>
          <a:latin typeface="+mn-lt"/>
          <a:ea typeface="+mn-ea"/>
          <a:cs typeface="+mn-cs"/>
        </a:defRPr>
      </a:lvl1pPr>
      <a:lvl2pPr marL="979398" indent="-408079" algn="r" rtl="1" eaLnBrk="1" latinLnBrk="0" hangingPunct="1">
        <a:spcBef>
          <a:spcPts val="661"/>
        </a:spcBef>
        <a:buClr>
          <a:schemeClr val="accent2"/>
        </a:buClr>
        <a:buSzPct val="85000"/>
        <a:buFont typeface="Wingdings 2"/>
        <a:buChar char=""/>
        <a:defRPr kumimoji="0" sz="4300" kern="1200">
          <a:solidFill>
            <a:schemeClr val="tx1"/>
          </a:solidFill>
          <a:latin typeface="+mn-lt"/>
          <a:ea typeface="+mn-ea"/>
          <a:cs typeface="+mn-cs"/>
        </a:defRPr>
      </a:lvl2pPr>
      <a:lvl3pPr marL="1469099" indent="-408079" algn="r" rtl="1" eaLnBrk="1" latinLnBrk="0" hangingPunct="1">
        <a:spcBef>
          <a:spcPts val="661"/>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958818" indent="-408079" algn="r" rtl="1" eaLnBrk="1" latinLnBrk="0" hangingPunct="1">
        <a:spcBef>
          <a:spcPts val="661"/>
        </a:spcBef>
        <a:buClr>
          <a:schemeClr val="accent3"/>
        </a:buClr>
        <a:buSzPct val="80000"/>
        <a:buFont typeface="Wingdings 2"/>
        <a:buChar char=""/>
        <a:defRPr kumimoji="0" sz="3600" kern="1200">
          <a:solidFill>
            <a:schemeClr val="tx1"/>
          </a:solidFill>
          <a:latin typeface="+mn-lt"/>
          <a:ea typeface="+mn-ea"/>
          <a:cs typeface="+mn-cs"/>
        </a:defRPr>
      </a:lvl4pPr>
      <a:lvl5pPr marL="2448539" indent="-408079" algn="r" rtl="1" eaLnBrk="1" latinLnBrk="0" hangingPunct="1">
        <a:spcBef>
          <a:spcPts val="661"/>
        </a:spcBef>
        <a:buClr>
          <a:schemeClr val="accent3"/>
        </a:buClr>
        <a:buFontTx/>
        <a:buChar char="o"/>
        <a:defRPr kumimoji="0" sz="3600" kern="1200">
          <a:solidFill>
            <a:schemeClr val="tx1"/>
          </a:solidFill>
          <a:latin typeface="+mn-lt"/>
          <a:ea typeface="+mn-ea"/>
          <a:cs typeface="+mn-cs"/>
        </a:defRPr>
      </a:lvl5pPr>
      <a:lvl6pPr marL="2938260" indent="-408079" algn="r" rtl="1" eaLnBrk="1" latinLnBrk="0" hangingPunct="1">
        <a:spcBef>
          <a:spcPts val="661"/>
        </a:spcBef>
        <a:buClr>
          <a:schemeClr val="accent3"/>
        </a:buClr>
        <a:buChar char="•"/>
        <a:defRPr kumimoji="0" sz="3200" kern="1200" baseline="0">
          <a:solidFill>
            <a:schemeClr val="tx1"/>
          </a:solidFill>
          <a:latin typeface="+mn-lt"/>
          <a:ea typeface="+mn-ea"/>
          <a:cs typeface="+mn-cs"/>
        </a:defRPr>
      </a:lvl6pPr>
      <a:lvl7pPr marL="3427965" indent="-408079" algn="r" rtl="1" eaLnBrk="1" latinLnBrk="0" hangingPunct="1">
        <a:spcBef>
          <a:spcPts val="661"/>
        </a:spcBef>
        <a:buClr>
          <a:schemeClr val="accent2"/>
        </a:buClr>
        <a:buChar char="•"/>
        <a:defRPr kumimoji="0" sz="3200" kern="1200">
          <a:solidFill>
            <a:schemeClr val="tx1"/>
          </a:solidFill>
          <a:latin typeface="+mn-lt"/>
          <a:ea typeface="+mn-ea"/>
          <a:cs typeface="+mn-cs"/>
        </a:defRPr>
      </a:lvl7pPr>
      <a:lvl8pPr marL="3917667" indent="-408079" algn="r" rtl="1" eaLnBrk="1" latinLnBrk="0" hangingPunct="1">
        <a:spcBef>
          <a:spcPts val="661"/>
        </a:spcBef>
        <a:buClr>
          <a:schemeClr val="accent1">
            <a:tint val="60000"/>
          </a:schemeClr>
        </a:buClr>
        <a:buChar char="•"/>
        <a:defRPr kumimoji="0" sz="3200" kern="1200">
          <a:solidFill>
            <a:schemeClr val="tx1"/>
          </a:solidFill>
          <a:latin typeface="+mn-lt"/>
          <a:ea typeface="+mn-ea"/>
          <a:cs typeface="+mn-cs"/>
        </a:defRPr>
      </a:lvl8pPr>
      <a:lvl9pPr marL="4407358" indent="-408079" algn="r" rtl="1" eaLnBrk="1" latinLnBrk="0" hangingPunct="1">
        <a:spcBef>
          <a:spcPts val="661"/>
        </a:spcBef>
        <a:buClr>
          <a:schemeClr val="accent2">
            <a:tint val="60000"/>
          </a:schemeClr>
        </a:buClr>
        <a:buChar char="•"/>
        <a:defRPr kumimoji="0" sz="32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816170" algn="r" rtl="1" eaLnBrk="1" latinLnBrk="0" hangingPunct="1">
        <a:defRPr kumimoji="0" kern="1200">
          <a:solidFill>
            <a:schemeClr val="tx1"/>
          </a:solidFill>
          <a:latin typeface="+mn-lt"/>
          <a:ea typeface="+mn-ea"/>
          <a:cs typeface="+mn-cs"/>
        </a:defRPr>
      </a:lvl2pPr>
      <a:lvl3pPr marL="1632382" algn="r" rtl="1" eaLnBrk="1" latinLnBrk="0" hangingPunct="1">
        <a:defRPr kumimoji="0" kern="1200">
          <a:solidFill>
            <a:schemeClr val="tx1"/>
          </a:solidFill>
          <a:latin typeface="+mn-lt"/>
          <a:ea typeface="+mn-ea"/>
          <a:cs typeface="+mn-cs"/>
        </a:defRPr>
      </a:lvl3pPr>
      <a:lvl4pPr marL="2448539" algn="r" rtl="1" eaLnBrk="1" latinLnBrk="0" hangingPunct="1">
        <a:defRPr kumimoji="0" kern="1200">
          <a:solidFill>
            <a:schemeClr val="tx1"/>
          </a:solidFill>
          <a:latin typeface="+mn-lt"/>
          <a:ea typeface="+mn-ea"/>
          <a:cs typeface="+mn-cs"/>
        </a:defRPr>
      </a:lvl4pPr>
      <a:lvl5pPr marL="3264760" algn="r" rtl="1" eaLnBrk="1" latinLnBrk="0" hangingPunct="1">
        <a:defRPr kumimoji="0" kern="1200">
          <a:solidFill>
            <a:schemeClr val="tx1"/>
          </a:solidFill>
          <a:latin typeface="+mn-lt"/>
          <a:ea typeface="+mn-ea"/>
          <a:cs typeface="+mn-cs"/>
        </a:defRPr>
      </a:lvl5pPr>
      <a:lvl6pPr marL="4080883" algn="r" rtl="1" eaLnBrk="1" latinLnBrk="0" hangingPunct="1">
        <a:defRPr kumimoji="0" kern="1200">
          <a:solidFill>
            <a:schemeClr val="tx1"/>
          </a:solidFill>
          <a:latin typeface="+mn-lt"/>
          <a:ea typeface="+mn-ea"/>
          <a:cs typeface="+mn-cs"/>
        </a:defRPr>
      </a:lvl6pPr>
      <a:lvl7pPr marL="4897079" algn="r" rtl="1" eaLnBrk="1" latinLnBrk="0" hangingPunct="1">
        <a:defRPr kumimoji="0" kern="1200">
          <a:solidFill>
            <a:schemeClr val="tx1"/>
          </a:solidFill>
          <a:latin typeface="+mn-lt"/>
          <a:ea typeface="+mn-ea"/>
          <a:cs typeface="+mn-cs"/>
        </a:defRPr>
      </a:lvl7pPr>
      <a:lvl8pPr marL="5713258" algn="r" rtl="1" eaLnBrk="1" latinLnBrk="0" hangingPunct="1">
        <a:defRPr kumimoji="0" kern="1200">
          <a:solidFill>
            <a:schemeClr val="tx1"/>
          </a:solidFill>
          <a:latin typeface="+mn-lt"/>
          <a:ea typeface="+mn-ea"/>
          <a:cs typeface="+mn-cs"/>
        </a:defRPr>
      </a:lvl8pPr>
      <a:lvl9pPr marL="6529455"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7.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1.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8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184774" y="-41076"/>
            <a:ext cx="5103224"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3" name="TextBox 9"/>
          <p:cNvSpPr txBox="1"/>
          <p:nvPr/>
        </p:nvSpPr>
        <p:spPr>
          <a:xfrm>
            <a:off x="914400" y="472001"/>
            <a:ext cx="9067800" cy="597599"/>
          </a:xfrm>
          <a:prstGeom prst="rect">
            <a:avLst/>
          </a:prstGeom>
        </p:spPr>
        <p:txBody>
          <a:bodyPr wrap="square" lIns="0" tIns="0" rIns="0" bIns="0" rtlCol="0" anchor="t">
            <a:spAutoFit/>
          </a:bodyPr>
          <a:lstStyle/>
          <a:p>
            <a:pPr algn="ctr" defTabSz="1632194">
              <a:lnSpc>
                <a:spcPts val="2520"/>
              </a:lnSpc>
            </a:pPr>
            <a:r>
              <a:rPr lang="en-US" b="1" spc="196" dirty="0">
                <a:solidFill>
                  <a:srgbClr val="FFFFFF"/>
                </a:solidFill>
                <a:latin typeface="Montserrat Classic"/>
              </a:rPr>
              <a:t>Department of:</a:t>
            </a:r>
          </a:p>
          <a:p>
            <a:pPr algn="ctr" defTabSz="1632194"/>
            <a:r>
              <a:rPr lang="en-US" b="1" spc="196" dirty="0">
                <a:solidFill>
                  <a:srgbClr val="FFFFFF"/>
                </a:solidFill>
                <a:latin typeface="Montserrat Classic"/>
              </a:rPr>
              <a:t>HERE</a:t>
            </a:r>
          </a:p>
        </p:txBody>
      </p:sp>
      <p:sp>
        <p:nvSpPr>
          <p:cNvPr id="14" name="TextBox 9"/>
          <p:cNvSpPr txBox="1"/>
          <p:nvPr/>
        </p:nvSpPr>
        <p:spPr>
          <a:xfrm>
            <a:off x="765176" y="814326"/>
            <a:ext cx="11835208" cy="320601"/>
          </a:xfrm>
          <a:prstGeom prst="rect">
            <a:avLst/>
          </a:prstGeom>
        </p:spPr>
        <p:txBody>
          <a:bodyPr wrap="square" lIns="0" tIns="0" rIns="0" bIns="0" rtlCol="0" anchor="t">
            <a:spAutoFit/>
          </a:bodyPr>
          <a:lstStyle/>
          <a:p>
            <a:pPr defTabSz="1632194">
              <a:lnSpc>
                <a:spcPts val="2520"/>
              </a:lnSpc>
            </a:pPr>
            <a:r>
              <a:rPr lang="en-US" sz="5000" dirty="0">
                <a:solidFill>
                  <a:prstClr val="black"/>
                </a:solidFill>
              </a:rPr>
              <a:t>Physical basis of heat and temperature </a:t>
            </a:r>
            <a:endParaRPr lang="en-US" sz="5000" b="1" spc="196" dirty="0">
              <a:solidFill>
                <a:srgbClr val="FFFFFF"/>
              </a:solidFill>
              <a:latin typeface="Montserrat Classic"/>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90" y="2038224"/>
            <a:ext cx="12569812" cy="753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99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31" y="642908"/>
            <a:ext cx="11752574" cy="5357850"/>
          </a:xfrm>
        </p:spPr>
        <p:txBody>
          <a:bodyPr>
            <a:normAutofit fontScale="85000" lnSpcReduction="10000"/>
          </a:bodyPr>
          <a:lstStyle/>
          <a:p>
            <a:pPr algn="l" rtl="0">
              <a:buNone/>
            </a:pPr>
            <a:r>
              <a:rPr lang="en-US" b="1" dirty="0" smtClean="0"/>
              <a:t>   3-Thermocouple</a:t>
            </a:r>
            <a:endParaRPr lang="en-US" dirty="0" smtClean="0"/>
          </a:p>
          <a:p>
            <a:pPr algn="l" rtl="0">
              <a:buNone/>
            </a:pPr>
            <a:r>
              <a:rPr lang="en-US" b="1" dirty="0" smtClean="0"/>
              <a:t>   </a:t>
            </a:r>
            <a:r>
              <a:rPr lang="en-US" sz="3900" b="1" dirty="0"/>
              <a:t>Consist of two junctions of two different metals. If the two junctions are at different temp. , a voltage is produced that depends on the temp. difference. Usually one of the junctions is kept at a reference temp. such as in an ice-water bath. The copper-constantan thermocouple can be used to temp. from -190 to 300°C. For 100°C temp. difference, the voltage produced is  only about 0.004V. Thermocouple can be made small enough to measure the temp of individual cells.</a:t>
            </a:r>
          </a:p>
          <a:p>
            <a:pPr algn="l" rtl="0">
              <a:buNone/>
            </a:pPr>
            <a:r>
              <a:rPr lang="en-US" sz="4300" dirty="0"/>
              <a:t> </a:t>
            </a:r>
            <a:endParaRPr lang="ar-IQ" sz="4300" dirty="0"/>
          </a:p>
          <a:p>
            <a:pPr algn="l" rtl="0">
              <a:buNone/>
            </a:pPr>
            <a:endParaRPr lang="en-US" sz="3900" dirty="0"/>
          </a:p>
        </p:txBody>
      </p:sp>
      <p:pic>
        <p:nvPicPr>
          <p:cNvPr id="4" name="صورة 3"/>
          <p:cNvPicPr/>
          <p:nvPr/>
        </p:nvPicPr>
        <p:blipFill>
          <a:blip r:embed="rId2"/>
          <a:srcRect/>
          <a:stretch>
            <a:fillRect/>
          </a:stretch>
        </p:blipFill>
        <p:spPr bwMode="auto">
          <a:xfrm>
            <a:off x="9001124" y="6107913"/>
            <a:ext cx="9029700" cy="3107553"/>
          </a:xfrm>
          <a:prstGeom prst="rect">
            <a:avLst/>
          </a:prstGeom>
          <a:noFill/>
          <a:ln w="9525">
            <a:noFill/>
            <a:miter lim="800000"/>
            <a:headEnd/>
            <a:tailEnd/>
          </a:ln>
        </p:spPr>
      </p:pic>
      <p:pic>
        <p:nvPicPr>
          <p:cNvPr id="5" name="صورة 16" descr="C:\Users\new\Desktop\thermocouple thermo.JPG"/>
          <p:cNvPicPr/>
          <p:nvPr/>
        </p:nvPicPr>
        <p:blipFill>
          <a:blip r:embed="rId3"/>
          <a:srcRect/>
          <a:stretch>
            <a:fillRect/>
          </a:stretch>
        </p:blipFill>
        <p:spPr bwMode="auto">
          <a:xfrm>
            <a:off x="1857324" y="6107913"/>
            <a:ext cx="4941864" cy="2468880"/>
          </a:xfrm>
          <a:prstGeom prst="rect">
            <a:avLst/>
          </a:prstGeom>
          <a:noFill/>
          <a:ln w="9525">
            <a:noFill/>
            <a:miter lim="800000"/>
            <a:headEnd/>
            <a:tailEnd/>
          </a:ln>
        </p:spPr>
      </p:pic>
    </p:spTree>
    <p:extLst>
      <p:ext uri="{BB962C8B-B14F-4D97-AF65-F5344CB8AC3E}">
        <p14:creationId xmlns:p14="http://schemas.microsoft.com/office/powerpoint/2010/main" val="2965168797"/>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642906"/>
            <a:ext cx="11963400" cy="6215106"/>
          </a:xfrm>
        </p:spPr>
        <p:txBody>
          <a:bodyPr>
            <a:normAutofit fontScale="70000" lnSpcReduction="20000"/>
          </a:bodyPr>
          <a:lstStyle/>
          <a:p>
            <a:pPr algn="l" rtl="0"/>
            <a:r>
              <a:rPr lang="en-US" b="1" dirty="0" smtClean="0"/>
              <a:t>4- </a:t>
            </a:r>
            <a:r>
              <a:rPr lang="en-US" b="1" u="sng" dirty="0" smtClean="0"/>
              <a:t>Infrared (IR) thermometers </a:t>
            </a:r>
            <a:r>
              <a:rPr lang="en-US" b="1" dirty="0" smtClean="0"/>
              <a:t>measure reflected infrared light, which just like any light ray is Electromagnetic Radiation, with lower frequency (or longer wavelength) than visible light and can be correlated to a specific surface temperature of the product being measured. Anything above absolute zero (-273.15 degrees Celsius or 0 degrees Kelvin) radiates in the infrared. Even ice cubes, snow, and your refrigerator emit infrared.</a:t>
            </a:r>
            <a:endParaRPr lang="en-US" dirty="0" smtClean="0"/>
          </a:p>
          <a:p>
            <a:pPr algn="l" rtl="0"/>
            <a:r>
              <a:rPr lang="en-US" b="1" dirty="0" smtClean="0"/>
              <a:t> IR sensors collect the low amounts of energy (usually 0.0001 watt) from the target, which is then amplified by a precision amp, and convert into a voltage output. The CPU then converts this to a digital temperature reading ; you get the temperature of the target within seconds after you push that switch.</a:t>
            </a:r>
            <a:endParaRPr lang="en-US" dirty="0" smtClean="0"/>
          </a:p>
          <a:p>
            <a:pPr algn="l"/>
            <a:endParaRPr lang="ar-IQ" dirty="0"/>
          </a:p>
        </p:txBody>
      </p:sp>
      <p:pic>
        <p:nvPicPr>
          <p:cNvPr id="4" name="صورة 17" descr="C:\Users\new\Desktop\fluke-fluke-561-infrared-thermometer-hvac-pro-model-3563941.jpg"/>
          <p:cNvPicPr/>
          <p:nvPr/>
        </p:nvPicPr>
        <p:blipFill>
          <a:blip r:embed="rId2"/>
          <a:srcRect/>
          <a:stretch>
            <a:fillRect/>
          </a:stretch>
        </p:blipFill>
        <p:spPr bwMode="auto">
          <a:xfrm>
            <a:off x="2857485" y="6488925"/>
            <a:ext cx="3560786" cy="3150386"/>
          </a:xfrm>
          <a:prstGeom prst="rect">
            <a:avLst/>
          </a:prstGeom>
          <a:noFill/>
          <a:ln w="9525">
            <a:noFill/>
            <a:miter lim="800000"/>
            <a:headEnd/>
            <a:tailEnd/>
          </a:ln>
        </p:spPr>
      </p:pic>
      <p:pic>
        <p:nvPicPr>
          <p:cNvPr id="5" name="صورة 18"/>
          <p:cNvPicPr/>
          <p:nvPr/>
        </p:nvPicPr>
        <p:blipFill>
          <a:blip r:embed="rId3"/>
          <a:srcRect/>
          <a:stretch>
            <a:fillRect/>
          </a:stretch>
        </p:blipFill>
        <p:spPr bwMode="auto">
          <a:xfrm>
            <a:off x="8991600" y="6072016"/>
            <a:ext cx="9067800" cy="3719732"/>
          </a:xfrm>
          <a:prstGeom prst="rect">
            <a:avLst/>
          </a:prstGeom>
          <a:noFill/>
          <a:ln w="9525">
            <a:noFill/>
            <a:miter lim="800000"/>
            <a:headEnd/>
            <a:tailEnd/>
          </a:ln>
        </p:spPr>
      </p:pic>
    </p:spTree>
    <p:extLst>
      <p:ext uri="{BB962C8B-B14F-4D97-AF65-F5344CB8AC3E}">
        <p14:creationId xmlns:p14="http://schemas.microsoft.com/office/powerpoint/2010/main" val="234951924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0"/>
            <a:ext cx="15544800" cy="1714500"/>
          </a:xfrm>
        </p:spPr>
        <p:txBody>
          <a:bodyPr/>
          <a:lstStyle/>
          <a:p>
            <a:pPr eaLnBrk="1" hangingPunct="1"/>
            <a:r>
              <a:rPr lang="en-US" dirty="0" smtClean="0"/>
              <a:t>Specific Heat Capacity</a:t>
            </a:r>
          </a:p>
        </p:txBody>
      </p:sp>
      <p:sp>
        <p:nvSpPr>
          <p:cNvPr id="11" name="Content Placeholder 2"/>
          <p:cNvSpPr>
            <a:spLocks noGrp="1"/>
          </p:cNvSpPr>
          <p:nvPr>
            <p:ph sz="quarter" idx="1"/>
          </p:nvPr>
        </p:nvSpPr>
        <p:spPr bwMode="auto">
          <a:xfrm>
            <a:off x="914400" y="1752540"/>
            <a:ext cx="15544800" cy="857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pPr marL="0" indent="0" defTabSz="914371" eaLnBrk="1" fontAlgn="auto" hangingPunct="1">
              <a:spcBef>
                <a:spcPts val="0"/>
              </a:spcBef>
              <a:spcAft>
                <a:spcPts val="0"/>
              </a:spcAft>
              <a:buNone/>
            </a:pPr>
            <a:r>
              <a:rPr lang="en-US" sz="7900" b="1" dirty="0">
                <a:solidFill>
                  <a:sysClr val="windowText" lastClr="000000"/>
                </a:solidFill>
              </a:rPr>
              <a:t>Heat Capacity  </a:t>
            </a:r>
            <a:r>
              <a:rPr lang="en-US" sz="7900" dirty="0">
                <a:solidFill>
                  <a:sysClr val="windowText" lastClr="000000"/>
                </a:solidFill>
              </a:rPr>
              <a:t>:</a:t>
            </a:r>
            <a:r>
              <a:rPr lang="en-US" sz="6800" b="1" dirty="0">
                <a:solidFill>
                  <a:sysClr val="windowText" lastClr="000000"/>
                </a:solidFill>
              </a:rPr>
              <a:t>The amount of energy that must be added to an object to raise its temperature by one degree is known as the heat capacity (</a:t>
            </a:r>
            <a:r>
              <a:rPr lang="en-US" sz="6800" b="1" dirty="0" err="1">
                <a:solidFill>
                  <a:sysClr val="windowText" lastClr="000000"/>
                </a:solidFill>
              </a:rPr>
              <a:t>Hcap</a:t>
            </a:r>
            <a:r>
              <a:rPr lang="en-US" sz="6800" b="1" dirty="0">
                <a:solidFill>
                  <a:sysClr val="windowText" lastClr="000000"/>
                </a:solidFill>
              </a:rPr>
              <a:t>) of that object. The thermal energy required to change the temperature of an object by several degrees , if thermal energy is measured in calories and temperature in degrees Celsius, then heat capacity is given in calories/degree C or in joules/degree C.</a:t>
            </a:r>
          </a:p>
          <a:p>
            <a:pPr marL="0" indent="0" defTabSz="914371" eaLnBrk="1" fontAlgn="auto" hangingPunct="1">
              <a:spcBef>
                <a:spcPts val="0"/>
              </a:spcBef>
              <a:spcAft>
                <a:spcPts val="0"/>
              </a:spcAft>
              <a:buNone/>
            </a:pPr>
            <a:r>
              <a:rPr lang="en-US" sz="6800" b="1" dirty="0">
                <a:solidFill>
                  <a:sysClr val="windowText" lastClr="000000"/>
                </a:solidFill>
              </a:rPr>
              <a:t>Change in thermal energy = (Heat capacity) x (Change in Temperature)</a:t>
            </a:r>
          </a:p>
          <a:p>
            <a:pPr marL="0" indent="0" defTabSz="914371" eaLnBrk="1" fontAlgn="auto" hangingPunct="1">
              <a:spcBef>
                <a:spcPts val="0"/>
              </a:spcBef>
              <a:spcAft>
                <a:spcPts val="0"/>
              </a:spcAft>
              <a:buNone/>
            </a:pPr>
            <a:r>
              <a:rPr lang="en-US" sz="6800" b="1" dirty="0">
                <a:solidFill>
                  <a:sysClr val="windowText" lastClr="000000"/>
                </a:solidFill>
              </a:rPr>
              <a:t>Q = </a:t>
            </a:r>
            <a:r>
              <a:rPr lang="en-US" sz="6800" b="1" dirty="0" err="1">
                <a:solidFill>
                  <a:sysClr val="windowText" lastClr="000000"/>
                </a:solidFill>
              </a:rPr>
              <a:t>Hcap</a:t>
            </a:r>
            <a:r>
              <a:rPr lang="en-US" sz="6800" b="1" dirty="0">
                <a:solidFill>
                  <a:sysClr val="windowText" lastClr="000000"/>
                </a:solidFill>
              </a:rPr>
              <a:t> x ∆T</a:t>
            </a:r>
          </a:p>
          <a:p>
            <a:pPr marL="0" indent="0" defTabSz="914371" eaLnBrk="1" fontAlgn="auto" hangingPunct="1">
              <a:spcBef>
                <a:spcPts val="0"/>
              </a:spcBef>
              <a:spcAft>
                <a:spcPts val="0"/>
              </a:spcAft>
              <a:buNone/>
            </a:pPr>
            <a:r>
              <a:rPr lang="en-US" sz="6800" b="1" dirty="0">
                <a:solidFill>
                  <a:sysClr val="windowText" lastClr="000000"/>
                </a:solidFill>
              </a:rPr>
              <a:t>where</a:t>
            </a:r>
          </a:p>
          <a:p>
            <a:pPr marL="0" indent="0" defTabSz="914371" eaLnBrk="1" fontAlgn="auto" hangingPunct="1">
              <a:spcBef>
                <a:spcPts val="0"/>
              </a:spcBef>
              <a:spcAft>
                <a:spcPts val="0"/>
              </a:spcAft>
              <a:buNone/>
            </a:pPr>
            <a:r>
              <a:rPr lang="en-US" sz="6800" b="1" dirty="0">
                <a:solidFill>
                  <a:sysClr val="windowText" lastClr="000000"/>
                </a:solidFill>
              </a:rPr>
              <a:t>Q = heat added or subtracted (calories or joules)</a:t>
            </a:r>
          </a:p>
          <a:p>
            <a:pPr marL="0" indent="0" defTabSz="914371" eaLnBrk="1" fontAlgn="auto" hangingPunct="1">
              <a:spcBef>
                <a:spcPts val="0"/>
              </a:spcBef>
              <a:spcAft>
                <a:spcPts val="0"/>
              </a:spcAft>
              <a:buNone/>
            </a:pPr>
            <a:r>
              <a:rPr lang="en-US" sz="6800" b="1" dirty="0" err="1">
                <a:solidFill>
                  <a:sysClr val="windowText" lastClr="000000"/>
                </a:solidFill>
              </a:rPr>
              <a:t>Hcap</a:t>
            </a:r>
            <a:r>
              <a:rPr lang="en-US" sz="6800" b="1" dirty="0">
                <a:solidFill>
                  <a:sysClr val="windowText" lastClr="000000"/>
                </a:solidFill>
              </a:rPr>
              <a:t> = heat capacity (calories/ </a:t>
            </a:r>
            <a:r>
              <a:rPr lang="en-US" sz="6800" b="1" dirty="0">
                <a:solidFill>
                  <a:sysClr val="windowText" lastClr="000000"/>
                </a:solidFill>
                <a:latin typeface="Calibri"/>
              </a:rPr>
              <a:t>⁰</a:t>
            </a:r>
            <a:r>
              <a:rPr lang="en-US" sz="6800" b="1" dirty="0">
                <a:solidFill>
                  <a:sysClr val="windowText" lastClr="000000"/>
                </a:solidFill>
              </a:rPr>
              <a:t>C or joules/ </a:t>
            </a:r>
            <a:r>
              <a:rPr lang="en-US" sz="6800" b="1" dirty="0">
                <a:solidFill>
                  <a:sysClr val="windowText" lastClr="000000"/>
                </a:solidFill>
                <a:latin typeface="Calibri"/>
              </a:rPr>
              <a:t>⁰</a:t>
            </a:r>
            <a:r>
              <a:rPr lang="en-US" sz="6800" b="1" dirty="0">
                <a:solidFill>
                  <a:sysClr val="windowText" lastClr="000000"/>
                </a:solidFill>
              </a:rPr>
              <a:t>C)</a:t>
            </a:r>
          </a:p>
          <a:p>
            <a:pPr marL="0" indent="0" defTabSz="914371" eaLnBrk="1" fontAlgn="auto" hangingPunct="1">
              <a:spcBef>
                <a:spcPts val="0"/>
              </a:spcBef>
              <a:spcAft>
                <a:spcPts val="0"/>
              </a:spcAft>
              <a:buNone/>
            </a:pPr>
            <a:r>
              <a:rPr lang="en-US" sz="6800" b="1" dirty="0">
                <a:solidFill>
                  <a:sysClr val="windowText" lastClr="000000"/>
                </a:solidFill>
              </a:rPr>
              <a:t> ∆ T = change in temperature = </a:t>
            </a:r>
            <a:r>
              <a:rPr lang="en-US" sz="6800" b="1" dirty="0" err="1">
                <a:solidFill>
                  <a:sysClr val="windowText" lastClr="000000"/>
                </a:solidFill>
              </a:rPr>
              <a:t>Tfinal</a:t>
            </a:r>
            <a:r>
              <a:rPr lang="en-US" sz="6800" b="1" dirty="0">
                <a:solidFill>
                  <a:sysClr val="windowText" lastClr="000000"/>
                </a:solidFill>
              </a:rPr>
              <a:t> – </a:t>
            </a:r>
            <a:r>
              <a:rPr lang="en-US" sz="6800" b="1" dirty="0" err="1">
                <a:solidFill>
                  <a:sysClr val="windowText" lastClr="000000"/>
                </a:solidFill>
              </a:rPr>
              <a:t>Tinitial</a:t>
            </a:r>
            <a:r>
              <a:rPr lang="en-US" sz="6800" b="1" dirty="0">
                <a:solidFill>
                  <a:sysClr val="windowText" lastClr="000000"/>
                </a:solidFill>
              </a:rPr>
              <a:t> (Celsius degrees)  </a:t>
            </a:r>
          </a:p>
          <a:p>
            <a:pPr marL="0" indent="0" defTabSz="914371" eaLnBrk="1" fontAlgn="auto" hangingPunct="1">
              <a:spcBef>
                <a:spcPts val="0"/>
              </a:spcBef>
              <a:spcAft>
                <a:spcPts val="0"/>
              </a:spcAft>
              <a:buNone/>
            </a:pPr>
            <a:endParaRPr lang="en-US" sz="6800" b="1" dirty="0">
              <a:solidFill>
                <a:sysClr val="windowText" lastClr="000000"/>
              </a:solidFill>
            </a:endParaRPr>
          </a:p>
          <a:p>
            <a:pPr marL="0" indent="0" defTabSz="914371" eaLnBrk="1" fontAlgn="auto" hangingPunct="1">
              <a:spcBef>
                <a:spcPts val="0"/>
              </a:spcBef>
              <a:spcAft>
                <a:spcPts val="0"/>
              </a:spcAft>
              <a:buNone/>
            </a:pPr>
            <a:r>
              <a:rPr lang="en-US" sz="6800" b="1" dirty="0">
                <a:solidFill>
                  <a:sysClr val="windowText" lastClr="000000"/>
                </a:solidFill>
              </a:rPr>
              <a:t>(Example 1)</a:t>
            </a:r>
          </a:p>
          <a:p>
            <a:pPr marL="0" indent="0" defTabSz="914371" eaLnBrk="1" fontAlgn="auto" hangingPunct="1">
              <a:spcBef>
                <a:spcPts val="0"/>
              </a:spcBef>
              <a:spcAft>
                <a:spcPts val="0"/>
              </a:spcAft>
              <a:buNone/>
            </a:pPr>
            <a:r>
              <a:rPr lang="en-US" sz="6800" b="1" dirty="0">
                <a:solidFill>
                  <a:sysClr val="windowText" lastClr="000000"/>
                </a:solidFill>
              </a:rPr>
              <a:t>What is the heat capacity of 100 grams of iron if 9,000 joules of thermal energy are</a:t>
            </a:r>
          </a:p>
          <a:p>
            <a:pPr marL="0" indent="0" defTabSz="914371" eaLnBrk="1" fontAlgn="auto" hangingPunct="1">
              <a:spcBef>
                <a:spcPts val="0"/>
              </a:spcBef>
              <a:spcAft>
                <a:spcPts val="0"/>
              </a:spcAft>
              <a:buNone/>
            </a:pPr>
            <a:r>
              <a:rPr lang="en-US" sz="6800" b="1" dirty="0">
                <a:solidFill>
                  <a:sysClr val="windowText" lastClr="000000"/>
                </a:solidFill>
              </a:rPr>
              <a:t>required to increase the temperature of the iron by 20 </a:t>
            </a:r>
            <a:r>
              <a:rPr lang="en-US" sz="6800" b="1" dirty="0">
                <a:solidFill>
                  <a:sysClr val="windowText" lastClr="000000"/>
                </a:solidFill>
                <a:latin typeface="Calibri"/>
              </a:rPr>
              <a:t>⁰</a:t>
            </a:r>
            <a:r>
              <a:rPr lang="en-US" sz="6800" b="1" dirty="0">
                <a:solidFill>
                  <a:sysClr val="windowText" lastClr="000000"/>
                </a:solidFill>
              </a:rPr>
              <a:t>C?</a:t>
            </a:r>
          </a:p>
          <a:p>
            <a:pPr marL="0" indent="0" defTabSz="914371" eaLnBrk="1" fontAlgn="auto" hangingPunct="1">
              <a:spcBef>
                <a:spcPts val="0"/>
              </a:spcBef>
              <a:spcAft>
                <a:spcPts val="0"/>
              </a:spcAft>
              <a:buNone/>
            </a:pPr>
            <a:r>
              <a:rPr lang="en-US" sz="6800" b="1" dirty="0">
                <a:solidFill>
                  <a:sysClr val="windowText" lastClr="000000"/>
                </a:solidFill>
              </a:rPr>
              <a:t>Q = </a:t>
            </a:r>
            <a:r>
              <a:rPr lang="en-US" sz="6800" b="1" dirty="0" err="1">
                <a:solidFill>
                  <a:sysClr val="windowText" lastClr="000000"/>
                </a:solidFill>
              </a:rPr>
              <a:t>Hcap</a:t>
            </a:r>
            <a:r>
              <a:rPr lang="en-US" sz="6800" b="1" dirty="0">
                <a:solidFill>
                  <a:sysClr val="windowText" lastClr="000000"/>
                </a:solidFill>
              </a:rPr>
              <a:t> x ∆T</a:t>
            </a:r>
          </a:p>
          <a:p>
            <a:pPr marL="0" indent="0" defTabSz="914371" eaLnBrk="1" fontAlgn="auto" hangingPunct="1">
              <a:spcBef>
                <a:spcPts val="0"/>
              </a:spcBef>
              <a:spcAft>
                <a:spcPts val="0"/>
              </a:spcAft>
              <a:buNone/>
            </a:pPr>
            <a:r>
              <a:rPr lang="en-US" sz="6800" b="1" dirty="0">
                <a:solidFill>
                  <a:sysClr val="windowText" lastClr="000000"/>
                </a:solidFill>
              </a:rPr>
              <a:t>= 9000J/20 </a:t>
            </a:r>
            <a:r>
              <a:rPr lang="en-US" sz="6800" b="1" dirty="0">
                <a:solidFill>
                  <a:sysClr val="windowText" lastClr="000000"/>
                </a:solidFill>
                <a:latin typeface="Calibri"/>
              </a:rPr>
              <a:t>⁰</a:t>
            </a:r>
            <a:r>
              <a:rPr lang="en-US" sz="6800" b="1" dirty="0">
                <a:solidFill>
                  <a:sysClr val="windowText" lastClr="000000"/>
                </a:solidFill>
              </a:rPr>
              <a:t>C   =450J/</a:t>
            </a:r>
            <a:r>
              <a:rPr lang="en-US" sz="6800" b="1" dirty="0">
                <a:solidFill>
                  <a:sysClr val="windowText" lastClr="000000"/>
                </a:solidFill>
                <a:latin typeface="Calibri"/>
              </a:rPr>
              <a:t>⁰</a:t>
            </a:r>
            <a:r>
              <a:rPr lang="en-US" sz="6800" b="1" dirty="0">
                <a:solidFill>
                  <a:sysClr val="windowText" lastClr="000000"/>
                </a:solidFill>
              </a:rPr>
              <a:t>C   </a:t>
            </a:r>
          </a:p>
        </p:txBody>
      </p:sp>
    </p:spTree>
    <p:extLst>
      <p:ext uri="{BB962C8B-B14F-4D97-AF65-F5344CB8AC3E}">
        <p14:creationId xmlns:p14="http://schemas.microsoft.com/office/powerpoint/2010/main" val="2669357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9"/>
          <p:cNvSpPr txBox="1"/>
          <p:nvPr/>
        </p:nvSpPr>
        <p:spPr>
          <a:xfrm>
            <a:off x="571500" y="3848148"/>
            <a:ext cx="9067800" cy="813043"/>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Department of:</a:t>
            </a:r>
          </a:p>
          <a:p>
            <a:pPr algn="ctr"/>
            <a:r>
              <a:rPr lang="en-US" sz="3200" b="1" spc="196" dirty="0">
                <a:solidFill>
                  <a:srgbClr val="FFFFFF"/>
                </a:solidFill>
                <a:latin typeface="Montserrat Classic"/>
              </a:rPr>
              <a:t>HERE</a:t>
            </a:r>
          </a:p>
        </p:txBody>
      </p:sp>
      <p:sp>
        <p:nvSpPr>
          <p:cNvPr id="14" name="TextBox 9"/>
          <p:cNvSpPr txBox="1"/>
          <p:nvPr/>
        </p:nvSpPr>
        <p:spPr>
          <a:xfrm>
            <a:off x="563480" y="114300"/>
            <a:ext cx="12220346" cy="1413207"/>
          </a:xfrm>
          <a:prstGeom prst="rect">
            <a:avLst/>
          </a:prstGeom>
        </p:spPr>
        <p:txBody>
          <a:bodyPr wrap="square" lIns="0" tIns="0" rIns="0" bIns="0" rtlCol="0" anchor="t">
            <a:spAutoFit/>
          </a:bodyPr>
          <a:lstStyle/>
          <a:p>
            <a:pPr>
              <a:lnSpc>
                <a:spcPts val="2520"/>
              </a:lnSpc>
            </a:pPr>
            <a:endParaRPr lang="en-US" sz="3200" b="1" spc="196" dirty="0">
              <a:solidFill>
                <a:prstClr val="black"/>
              </a:solidFill>
              <a:latin typeface="Montserrat Classic"/>
            </a:endParaRPr>
          </a:p>
          <a:p>
            <a:pPr defTabSz="1632782" rtl="1"/>
            <a:r>
              <a:rPr lang="en-US" sz="3900" b="1" dirty="0">
                <a:solidFill>
                  <a:prstClr val="black"/>
                </a:solidFill>
                <a:latin typeface="Perpetua"/>
              </a:rPr>
              <a:t>Specific heat </a:t>
            </a:r>
            <a:r>
              <a:rPr lang="en-US" sz="3900" b="1" dirty="0" smtClean="0">
                <a:solidFill>
                  <a:prstClr val="black"/>
                </a:solidFill>
                <a:latin typeface="Perpetua"/>
              </a:rPr>
              <a:t> is </a:t>
            </a:r>
            <a:r>
              <a:rPr lang="en-US" sz="3900" b="1" dirty="0">
                <a:solidFill>
                  <a:prstClr val="black"/>
                </a:solidFill>
                <a:latin typeface="Perpetua"/>
              </a:rPr>
              <a:t>another physical property of matter. </a:t>
            </a:r>
            <a:endParaRPr lang="en-US" sz="3200" b="1" spc="196" dirty="0">
              <a:solidFill>
                <a:srgbClr val="FFFFFF"/>
              </a:solidFill>
              <a:latin typeface="Montserrat Classic"/>
            </a:endParaRPr>
          </a:p>
          <a:p>
            <a:pPr algn="ctr"/>
            <a:endParaRPr lang="en-US" sz="3200" b="1" spc="196" dirty="0">
              <a:solidFill>
                <a:srgbClr val="FFFFFF"/>
              </a:solidFill>
              <a:latin typeface="Montserrat Classic"/>
            </a:endParaRPr>
          </a:p>
        </p:txBody>
      </p:sp>
      <p:sp>
        <p:nvSpPr>
          <p:cNvPr id="10" name="Content Placeholder 2"/>
          <p:cNvSpPr txBox="1">
            <a:spLocks/>
          </p:cNvSpPr>
          <p:nvPr/>
        </p:nvSpPr>
        <p:spPr>
          <a:xfrm>
            <a:off x="857192" y="1181100"/>
            <a:ext cx="10649008" cy="5833700"/>
          </a:xfrm>
          <a:prstGeom prst="rect">
            <a:avLst/>
          </a:prstGeom>
        </p:spPr>
        <p:txBody>
          <a:bodyPr vert="horz" lIns="163277" tIns="81642" rIns="163277" bIns="81642">
            <a:normAutofit fontScale="25000" lnSpcReduction="20000"/>
          </a:bodyPr>
          <a:lstStyle>
            <a:lvl1pPr marL="489853" indent="-489853" algn="r" rtl="1" eaLnBrk="1" latinLnBrk="0" hangingPunct="1">
              <a:spcBef>
                <a:spcPts val="1036"/>
              </a:spcBef>
              <a:buClr>
                <a:schemeClr val="accent1"/>
              </a:buClr>
              <a:buSzPct val="85000"/>
              <a:buFont typeface="Wingdings 2"/>
              <a:buChar char=""/>
              <a:defRPr kumimoji="0" sz="4600" kern="1200">
                <a:solidFill>
                  <a:schemeClr val="tx1"/>
                </a:solidFill>
                <a:latin typeface="+mn-lt"/>
                <a:ea typeface="+mn-ea"/>
                <a:cs typeface="+mn-cs"/>
              </a:defRPr>
            </a:lvl1pPr>
            <a:lvl2pPr marL="979706" indent="-408211" algn="r" rtl="1" eaLnBrk="1" latinLnBrk="0" hangingPunct="1">
              <a:spcBef>
                <a:spcPts val="661"/>
              </a:spcBef>
              <a:buClr>
                <a:schemeClr val="accent2"/>
              </a:buClr>
              <a:buSzPct val="85000"/>
              <a:buFont typeface="Wingdings 2"/>
              <a:buChar char=""/>
              <a:defRPr kumimoji="0" sz="4300" kern="1200">
                <a:solidFill>
                  <a:schemeClr val="tx1"/>
                </a:solidFill>
                <a:latin typeface="+mn-lt"/>
                <a:ea typeface="+mn-ea"/>
                <a:cs typeface="+mn-cs"/>
              </a:defRPr>
            </a:lvl2pPr>
            <a:lvl3pPr marL="1469560" indent="-408211" algn="r" rtl="1" eaLnBrk="1" latinLnBrk="0" hangingPunct="1">
              <a:spcBef>
                <a:spcPts val="661"/>
              </a:spcBef>
              <a:buClr>
                <a:schemeClr val="accent1">
                  <a:tint val="60000"/>
                </a:schemeClr>
              </a:buClr>
              <a:buSzPct val="85000"/>
              <a:buFont typeface="Wingdings 2"/>
              <a:buChar char=""/>
              <a:defRPr kumimoji="0" sz="3600" kern="1200">
                <a:solidFill>
                  <a:schemeClr val="tx1"/>
                </a:solidFill>
                <a:latin typeface="+mn-lt"/>
                <a:ea typeface="+mn-ea"/>
                <a:cs typeface="+mn-cs"/>
              </a:defRPr>
            </a:lvl3pPr>
            <a:lvl4pPr marL="1959413" indent="-408211" algn="r" rtl="1" eaLnBrk="1" latinLnBrk="0" hangingPunct="1">
              <a:spcBef>
                <a:spcPts val="661"/>
              </a:spcBef>
              <a:buClr>
                <a:schemeClr val="accent3"/>
              </a:buClr>
              <a:buSzPct val="80000"/>
              <a:buFont typeface="Wingdings 2"/>
              <a:buChar char=""/>
              <a:defRPr kumimoji="0" sz="3600" kern="1200">
                <a:solidFill>
                  <a:schemeClr val="tx1"/>
                </a:solidFill>
                <a:latin typeface="+mn-lt"/>
                <a:ea typeface="+mn-ea"/>
                <a:cs typeface="+mn-cs"/>
              </a:defRPr>
            </a:lvl4pPr>
            <a:lvl5pPr marL="2449266" indent="-408211" algn="r" rtl="1" eaLnBrk="1" latinLnBrk="0" hangingPunct="1">
              <a:spcBef>
                <a:spcPts val="661"/>
              </a:spcBef>
              <a:buClr>
                <a:schemeClr val="accent3"/>
              </a:buClr>
              <a:buFontTx/>
              <a:buChar char="o"/>
              <a:defRPr kumimoji="0" sz="3600" kern="1200">
                <a:solidFill>
                  <a:schemeClr val="tx1"/>
                </a:solidFill>
                <a:latin typeface="+mn-lt"/>
                <a:ea typeface="+mn-ea"/>
                <a:cs typeface="+mn-cs"/>
              </a:defRPr>
            </a:lvl5pPr>
            <a:lvl6pPr marL="2939119" indent="-408211" algn="r" rtl="1" eaLnBrk="1" latinLnBrk="0" hangingPunct="1">
              <a:spcBef>
                <a:spcPts val="661"/>
              </a:spcBef>
              <a:buClr>
                <a:schemeClr val="accent3"/>
              </a:buClr>
              <a:buChar char="•"/>
              <a:defRPr kumimoji="0" sz="3200" kern="1200" baseline="0">
                <a:solidFill>
                  <a:schemeClr val="tx1"/>
                </a:solidFill>
                <a:latin typeface="+mn-lt"/>
                <a:ea typeface="+mn-ea"/>
                <a:cs typeface="+mn-cs"/>
              </a:defRPr>
            </a:lvl6pPr>
            <a:lvl7pPr marL="3428973" indent="-408211" algn="r" rtl="1" eaLnBrk="1" latinLnBrk="0" hangingPunct="1">
              <a:spcBef>
                <a:spcPts val="661"/>
              </a:spcBef>
              <a:buClr>
                <a:schemeClr val="accent2"/>
              </a:buClr>
              <a:buChar char="•"/>
              <a:defRPr kumimoji="0" sz="3200" kern="1200">
                <a:solidFill>
                  <a:schemeClr val="tx1"/>
                </a:solidFill>
                <a:latin typeface="+mn-lt"/>
                <a:ea typeface="+mn-ea"/>
                <a:cs typeface="+mn-cs"/>
              </a:defRPr>
            </a:lvl7pPr>
            <a:lvl8pPr marL="3918826" indent="-408211" algn="r" rtl="1" eaLnBrk="1" latinLnBrk="0" hangingPunct="1">
              <a:spcBef>
                <a:spcPts val="661"/>
              </a:spcBef>
              <a:buClr>
                <a:schemeClr val="accent1">
                  <a:tint val="60000"/>
                </a:schemeClr>
              </a:buClr>
              <a:buChar char="•"/>
              <a:defRPr kumimoji="0" sz="3200" kern="1200">
                <a:solidFill>
                  <a:schemeClr val="tx1"/>
                </a:solidFill>
                <a:latin typeface="+mn-lt"/>
                <a:ea typeface="+mn-ea"/>
                <a:cs typeface="+mn-cs"/>
              </a:defRPr>
            </a:lvl8pPr>
            <a:lvl9pPr marL="4408679" indent="-408211" algn="r" rtl="1" eaLnBrk="1" latinLnBrk="0" hangingPunct="1">
              <a:spcBef>
                <a:spcPts val="661"/>
              </a:spcBef>
              <a:buClr>
                <a:schemeClr val="accent2">
                  <a:tint val="60000"/>
                </a:schemeClr>
              </a:buClr>
              <a:buChar char="•"/>
              <a:defRPr kumimoji="0" sz="3200" kern="1200">
                <a:solidFill>
                  <a:schemeClr val="tx1"/>
                </a:solidFill>
                <a:latin typeface="+mn-lt"/>
                <a:ea typeface="+mn-ea"/>
                <a:cs typeface="+mn-cs"/>
              </a:defRPr>
            </a:lvl9pPr>
          </a:lstStyle>
          <a:p>
            <a:pPr algn="l" defTabSz="914371">
              <a:buClr>
                <a:srgbClr val="D34817"/>
              </a:buClr>
              <a:buNone/>
            </a:pPr>
            <a:endParaRPr lang="en-US" dirty="0" smtClean="0">
              <a:solidFill>
                <a:sysClr val="windowText" lastClr="000000"/>
              </a:solidFill>
              <a:latin typeface="Perpetua"/>
            </a:endParaRPr>
          </a:p>
          <a:p>
            <a:pPr algn="l" defTabSz="914371">
              <a:buClr>
                <a:srgbClr val="D34817"/>
              </a:buClr>
              <a:buNone/>
            </a:pPr>
            <a:r>
              <a:rPr lang="en-US" sz="11400" b="1" dirty="0">
                <a:solidFill>
                  <a:sysClr val="windowText" lastClr="000000"/>
                </a:solidFill>
                <a:latin typeface="Perpetua"/>
              </a:rPr>
              <a:t>If we divide the heat </a:t>
            </a:r>
            <a:r>
              <a:rPr lang="en-US" sz="11400" b="1" dirty="0" smtClean="0">
                <a:solidFill>
                  <a:sysClr val="windowText" lastClr="000000"/>
                </a:solidFill>
                <a:latin typeface="Perpetua"/>
              </a:rPr>
              <a:t>capacity </a:t>
            </a:r>
            <a:r>
              <a:rPr lang="en-US" sz="11400" b="1" dirty="0">
                <a:solidFill>
                  <a:sysClr val="windowText" lastClr="000000"/>
                </a:solidFill>
                <a:latin typeface="Perpetua"/>
              </a:rPr>
              <a:t>of an object by its mass, we obtain a quantity known as the specific heat (s heat) of the object. The specific heat does not depend on the size or shape of an object, but only on the material from which it is made. Water has a large specific heat of 1 calorie per gram per degree Celsius or 4,186 joules per kilogram degree Celsius. Ice floats because the volume of water increases when it freezes. This is connected to the change in the specific heat of water near 0 </a:t>
            </a:r>
            <a:r>
              <a:rPr lang="en-US" sz="11400" b="1" dirty="0">
                <a:solidFill>
                  <a:sysClr val="windowText" lastClr="000000"/>
                </a:solidFill>
              </a:rPr>
              <a:t>⁰</a:t>
            </a:r>
            <a:r>
              <a:rPr lang="en-US" sz="11400" b="1" dirty="0" err="1">
                <a:solidFill>
                  <a:sysClr val="windowText" lastClr="000000"/>
                </a:solidFill>
                <a:latin typeface="Perpetua"/>
              </a:rPr>
              <a:t>C.The</a:t>
            </a:r>
            <a:r>
              <a:rPr lang="en-US" sz="11400" b="1" dirty="0">
                <a:solidFill>
                  <a:sysClr val="windowText" lastClr="000000"/>
                </a:solidFill>
                <a:latin typeface="Perpetua"/>
              </a:rPr>
              <a:t> heat required to change the temperature of an object can be expressed as</a:t>
            </a:r>
          </a:p>
          <a:p>
            <a:pPr algn="l" defTabSz="914371">
              <a:buClr>
                <a:srgbClr val="D34817"/>
              </a:buClr>
              <a:buNone/>
            </a:pPr>
            <a:r>
              <a:rPr lang="en-US" sz="11400" b="1" dirty="0">
                <a:solidFill>
                  <a:sysClr val="windowText" lastClr="000000"/>
                </a:solidFill>
                <a:latin typeface="Perpetua"/>
              </a:rPr>
              <a:t>Change in thermal energy = (Specific heat) x (Mass) x (Change in Temperature)</a:t>
            </a:r>
          </a:p>
          <a:p>
            <a:pPr algn="l" defTabSz="914371">
              <a:buClr>
                <a:srgbClr val="D34817"/>
              </a:buClr>
              <a:buNone/>
            </a:pPr>
            <a:r>
              <a:rPr lang="en-US" sz="11400" b="1" dirty="0">
                <a:solidFill>
                  <a:sysClr val="windowText" lastClr="000000"/>
                </a:solidFill>
                <a:latin typeface="Perpetua"/>
              </a:rPr>
              <a:t>Q = s heat x M x ∆T</a:t>
            </a:r>
          </a:p>
          <a:p>
            <a:pPr algn="l" defTabSz="914371">
              <a:buClr>
                <a:srgbClr val="D34817"/>
              </a:buClr>
              <a:buNone/>
            </a:pPr>
            <a:r>
              <a:rPr lang="en-US" sz="11400" b="1" dirty="0">
                <a:solidFill>
                  <a:sysClr val="windowText" lastClr="000000"/>
                </a:solidFill>
                <a:latin typeface="Perpetua"/>
              </a:rPr>
              <a:t>Q = heat added or subtracted (calories or joules)</a:t>
            </a:r>
          </a:p>
          <a:p>
            <a:pPr algn="l" defTabSz="914371">
              <a:buClr>
                <a:srgbClr val="D34817"/>
              </a:buClr>
              <a:buNone/>
            </a:pPr>
            <a:r>
              <a:rPr lang="en-US" sz="11400" b="1" dirty="0">
                <a:solidFill>
                  <a:sysClr val="windowText" lastClr="000000"/>
                </a:solidFill>
                <a:latin typeface="Perpetua"/>
              </a:rPr>
              <a:t>s heat = specific heat (calories/gram </a:t>
            </a:r>
            <a:r>
              <a:rPr lang="en-US" sz="11400" b="1" dirty="0">
                <a:solidFill>
                  <a:sysClr val="windowText" lastClr="000000"/>
                </a:solidFill>
              </a:rPr>
              <a:t>⁰</a:t>
            </a:r>
            <a:r>
              <a:rPr lang="en-US" sz="11400" b="1" dirty="0">
                <a:solidFill>
                  <a:sysClr val="windowText" lastClr="000000"/>
                </a:solidFill>
                <a:latin typeface="Perpetua"/>
              </a:rPr>
              <a:t>C or joules/gram </a:t>
            </a:r>
            <a:r>
              <a:rPr lang="en-US" sz="11400" b="1" dirty="0">
                <a:solidFill>
                  <a:sysClr val="windowText" lastClr="000000"/>
                </a:solidFill>
              </a:rPr>
              <a:t>⁰</a:t>
            </a:r>
            <a:r>
              <a:rPr lang="en-US" sz="11400" b="1" dirty="0">
                <a:solidFill>
                  <a:sysClr val="windowText" lastClr="000000"/>
                </a:solidFill>
                <a:latin typeface="Perpetua"/>
              </a:rPr>
              <a:t>C)</a:t>
            </a:r>
          </a:p>
          <a:p>
            <a:pPr algn="l" defTabSz="914371">
              <a:buClr>
                <a:srgbClr val="D34817"/>
              </a:buClr>
              <a:buNone/>
            </a:pPr>
            <a:r>
              <a:rPr lang="en-US" sz="11400" b="1" dirty="0">
                <a:solidFill>
                  <a:sysClr val="windowText" lastClr="000000"/>
                </a:solidFill>
                <a:latin typeface="Perpetua"/>
              </a:rPr>
              <a:t>M = mass (grams)</a:t>
            </a:r>
          </a:p>
          <a:p>
            <a:pPr algn="l" defTabSz="914371">
              <a:buClr>
                <a:srgbClr val="D34817"/>
              </a:buClr>
              <a:buNone/>
            </a:pPr>
            <a:r>
              <a:rPr lang="en-US" sz="11400" b="1" dirty="0">
                <a:solidFill>
                  <a:sysClr val="windowText" lastClr="000000"/>
                </a:solidFill>
                <a:latin typeface="Perpetua"/>
              </a:rPr>
              <a:t>∆T = change in temperature = </a:t>
            </a:r>
            <a:r>
              <a:rPr lang="en-US" sz="11400" b="1" dirty="0" err="1">
                <a:solidFill>
                  <a:sysClr val="windowText" lastClr="000000"/>
                </a:solidFill>
                <a:latin typeface="Perpetua"/>
              </a:rPr>
              <a:t>Tfinal</a:t>
            </a:r>
            <a:r>
              <a:rPr lang="en-US" sz="11400" b="1" dirty="0">
                <a:solidFill>
                  <a:sysClr val="windowText" lastClr="000000"/>
                </a:solidFill>
                <a:latin typeface="Perpetua"/>
              </a:rPr>
              <a:t> – </a:t>
            </a:r>
            <a:r>
              <a:rPr lang="en-US" sz="11400" b="1" dirty="0" err="1">
                <a:solidFill>
                  <a:sysClr val="windowText" lastClr="000000"/>
                </a:solidFill>
                <a:latin typeface="Perpetua"/>
              </a:rPr>
              <a:t>Tinitial</a:t>
            </a:r>
            <a:r>
              <a:rPr lang="en-US" sz="11400" b="1" dirty="0">
                <a:solidFill>
                  <a:sysClr val="windowText" lastClr="000000"/>
                </a:solidFill>
                <a:latin typeface="Perpetua"/>
              </a:rPr>
              <a:t> (Celsius degrees)</a:t>
            </a:r>
          </a:p>
          <a:p>
            <a:pPr algn="l" defTabSz="914371">
              <a:buClr>
                <a:srgbClr val="D34817"/>
              </a:buClr>
              <a:buNone/>
            </a:pPr>
            <a:r>
              <a:rPr lang="en-US" sz="11400" b="1" dirty="0">
                <a:solidFill>
                  <a:sysClr val="windowText" lastClr="000000"/>
                </a:solidFill>
                <a:latin typeface="Perpetua"/>
              </a:rPr>
              <a:t>If thermal energy is given in calories, mass in grams and temperature in degrees Celsius,</a:t>
            </a:r>
          </a:p>
          <a:p>
            <a:pPr algn="l" defTabSz="914371">
              <a:buClr>
                <a:srgbClr val="D34817"/>
              </a:buClr>
              <a:buNone/>
            </a:pPr>
            <a:r>
              <a:rPr lang="en-US" sz="11400" b="1" dirty="0">
                <a:solidFill>
                  <a:sysClr val="windowText" lastClr="000000"/>
                </a:solidFill>
                <a:latin typeface="Perpetua"/>
              </a:rPr>
              <a:t>then specific heat is given in calories/(gram degree Celsius).</a:t>
            </a:r>
          </a:p>
          <a:p>
            <a:pPr algn="l" defTabSz="914371">
              <a:buClr>
                <a:srgbClr val="D34817"/>
              </a:buClr>
              <a:buNone/>
            </a:pPr>
            <a:endParaRPr lang="ar-IQ" dirty="0">
              <a:solidFill>
                <a:sysClr val="windowText" lastClr="000000"/>
              </a:solidFill>
              <a:latin typeface="Perpetua"/>
              <a:cs typeface="Times New Roman"/>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1326" y="2182813"/>
            <a:ext cx="6513513" cy="669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431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4300" y="-2"/>
            <a:ext cx="9525000"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1" name="TextBox 9"/>
          <p:cNvSpPr txBox="1"/>
          <p:nvPr/>
        </p:nvSpPr>
        <p:spPr>
          <a:xfrm>
            <a:off x="14337980" y="2720410"/>
            <a:ext cx="2796816" cy="320601"/>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020-2021</a:t>
            </a:r>
          </a:p>
        </p:txBody>
      </p:sp>
      <p:sp>
        <p:nvSpPr>
          <p:cNvPr id="14" name="TextBox 9"/>
          <p:cNvSpPr txBox="1"/>
          <p:nvPr/>
        </p:nvSpPr>
        <p:spPr>
          <a:xfrm>
            <a:off x="914400" y="758435"/>
            <a:ext cx="8382000" cy="2290371"/>
          </a:xfrm>
          <a:prstGeom prst="rect">
            <a:avLst/>
          </a:prstGeom>
        </p:spPr>
        <p:txBody>
          <a:bodyPr wrap="square" lIns="0" tIns="0" rIns="0" bIns="0" rtlCol="0" anchor="t">
            <a:spAutoFit/>
          </a:bodyPr>
          <a:lstStyle/>
          <a:p>
            <a:pPr>
              <a:lnSpc>
                <a:spcPts val="2520"/>
              </a:lnSpc>
            </a:pPr>
            <a:r>
              <a:rPr kumimoji="1" lang="en-US" altLang="en-US" sz="3000" dirty="0">
                <a:solidFill>
                  <a:srgbClr val="FF0000"/>
                </a:solidFill>
                <a:latin typeface="Arial" charset="0"/>
              </a:rPr>
              <a:t> </a:t>
            </a:r>
            <a:endParaRPr lang="en-US" sz="3200" b="1" spc="196" dirty="0">
              <a:solidFill>
                <a:prstClr val="black"/>
              </a:solidFill>
              <a:latin typeface="Montserrat Classic"/>
            </a:endParaRPr>
          </a:p>
          <a:p>
            <a:r>
              <a:rPr lang="en-US" sz="3200" b="1" spc="196" dirty="0">
                <a:latin typeface="Montserrat Classic"/>
              </a:rPr>
              <a:t>Example 2: If we add 30 J of heat to 10 g of aluminum, by how much will its temperature increase?</a:t>
            </a:r>
          </a:p>
          <a:p>
            <a:pPr algn="ctr"/>
            <a:endParaRPr lang="en-US" sz="3200" b="1" spc="196" dirty="0">
              <a:solidFill>
                <a:srgbClr val="FFFFFF"/>
              </a:solidFill>
              <a:latin typeface="Montserrat Classic"/>
            </a:endParaRPr>
          </a:p>
        </p:txBody>
      </p:sp>
      <p:pic>
        <p:nvPicPr>
          <p:cNvPr id="1026" name="Picture 2" descr="C:\Users\Asus\Desktop\specific heat_files\shcalc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67168"/>
            <a:ext cx="7010400" cy="4929131"/>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6"/>
          <p:cNvSpPr/>
          <p:nvPr/>
        </p:nvSpPr>
        <p:spPr>
          <a:xfrm>
            <a:off x="9599722" y="1485900"/>
            <a:ext cx="8688278" cy="1938992"/>
          </a:xfrm>
          <a:prstGeom prst="rect">
            <a:avLst/>
          </a:prstGeom>
        </p:spPr>
        <p:txBody>
          <a:bodyPr wrap="square">
            <a:spAutoFit/>
          </a:bodyPr>
          <a:lstStyle/>
          <a:p>
            <a:r>
              <a:rPr lang="en-US" sz="4000" dirty="0"/>
              <a:t>Example </a:t>
            </a:r>
            <a:r>
              <a:rPr lang="en-US" sz="4000" dirty="0" smtClean="0"/>
              <a:t>3: </a:t>
            </a:r>
            <a:r>
              <a:rPr lang="en-US" sz="4000" dirty="0"/>
              <a:t>How much energy does it </a:t>
            </a:r>
            <a:endParaRPr lang="en-US" sz="4000" dirty="0" smtClean="0"/>
          </a:p>
          <a:p>
            <a:r>
              <a:rPr lang="en-US" sz="4000" dirty="0" smtClean="0"/>
              <a:t>take </a:t>
            </a:r>
            <a:r>
              <a:rPr lang="en-US" sz="4000" dirty="0"/>
              <a:t>to raise the temperature of 50 g of copper by 10 0C?</a:t>
            </a:r>
            <a:endParaRPr lang="ar-IQ" sz="40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4491038"/>
            <a:ext cx="7924800" cy="537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5746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 y="-177230"/>
            <a:ext cx="18288002" cy="1943100"/>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3" name="TextBox 9"/>
          <p:cNvSpPr txBox="1"/>
          <p:nvPr/>
        </p:nvSpPr>
        <p:spPr>
          <a:xfrm>
            <a:off x="571500" y="3848148"/>
            <a:ext cx="9067800" cy="813043"/>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Department of:</a:t>
            </a:r>
          </a:p>
          <a:p>
            <a:pPr algn="ctr"/>
            <a:r>
              <a:rPr lang="en-US" sz="3200" b="1" spc="196" dirty="0">
                <a:solidFill>
                  <a:srgbClr val="FFFFFF"/>
                </a:solidFill>
                <a:latin typeface="Montserrat Classic"/>
              </a:rPr>
              <a:t>HERE</a:t>
            </a:r>
          </a:p>
        </p:txBody>
      </p:sp>
      <p:sp>
        <p:nvSpPr>
          <p:cNvPr id="14" name="TextBox 9"/>
          <p:cNvSpPr txBox="1"/>
          <p:nvPr/>
        </p:nvSpPr>
        <p:spPr>
          <a:xfrm>
            <a:off x="958516" y="876300"/>
            <a:ext cx="16029572" cy="9561592"/>
          </a:xfrm>
          <a:prstGeom prst="rect">
            <a:avLst/>
          </a:prstGeom>
        </p:spPr>
        <p:txBody>
          <a:bodyPr wrap="square" lIns="0" tIns="0" rIns="0" bIns="0" rtlCol="0" anchor="t">
            <a:spAutoFit/>
          </a:bodyPr>
          <a:lstStyle/>
          <a:p>
            <a:pPr>
              <a:lnSpc>
                <a:spcPts val="2520"/>
              </a:lnSpc>
            </a:pPr>
            <a:r>
              <a:rPr lang="en-US" sz="3200" b="1" spc="196" dirty="0">
                <a:latin typeface="Montserrat Classic"/>
                <a:cs typeface="+mj-cs"/>
              </a:rPr>
              <a:t> </a:t>
            </a:r>
          </a:p>
          <a:p>
            <a:pPr>
              <a:lnSpc>
                <a:spcPts val="2520"/>
              </a:lnSpc>
            </a:pPr>
            <a:endParaRPr lang="en-US" sz="3200" b="1" spc="196" dirty="0">
              <a:latin typeface="Montserrat Classic"/>
              <a:cs typeface="+mj-cs"/>
            </a:endParaRP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The human body is composed of water, proteins, fat, and minerals. Its </a:t>
            </a: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speciﬁc heat reﬂects this composition. With 75% water and 25% </a:t>
            </a: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protein, the speciﬁc heat of the body would be </a:t>
            </a: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Speciﬁc </a:t>
            </a:r>
            <a:r>
              <a:rPr lang="en-US" sz="3200" b="1" spc="196" dirty="0" smtClean="0">
                <a:latin typeface="Montserrat Classic"/>
                <a:cs typeface="+mj-cs"/>
              </a:rPr>
              <a:t>heat=0.75×1+0.25×0.4=0.83</a:t>
            </a:r>
            <a:endParaRPr lang="en-US" sz="3200" b="1" spc="196" dirty="0">
              <a:latin typeface="Montserrat Classic"/>
              <a:cs typeface="+mj-cs"/>
            </a:endParaRP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The speciﬁc heat of the average human body is closer to 0.83 due to </a:t>
            </a:r>
          </a:p>
          <a:p>
            <a:pPr>
              <a:lnSpc>
                <a:spcPts val="2520"/>
              </a:lnSpc>
            </a:pPr>
            <a:endParaRPr lang="en-US" sz="3200" b="1" spc="196" dirty="0">
              <a:latin typeface="Montserrat Classic"/>
              <a:cs typeface="+mj-cs"/>
            </a:endParaRPr>
          </a:p>
          <a:p>
            <a:pPr>
              <a:lnSpc>
                <a:spcPts val="2520"/>
              </a:lnSpc>
            </a:pPr>
            <a:r>
              <a:rPr lang="en-US" sz="3200" b="1" spc="196" dirty="0">
                <a:latin typeface="Montserrat Classic"/>
                <a:cs typeface="+mj-cs"/>
              </a:rPr>
              <a:t>its fat and mineral content, which we have not included in the calculation.</a:t>
            </a:r>
          </a:p>
          <a:p>
            <a:pPr>
              <a:lnSpc>
                <a:spcPts val="2520"/>
              </a:lnSpc>
            </a:pPr>
            <a:endParaRPr lang="en-US" sz="3200" b="1" spc="196" dirty="0">
              <a:latin typeface="Montserrat Classic"/>
              <a:cs typeface="+mj-cs"/>
            </a:endParaRPr>
          </a:p>
          <a:p>
            <a:pPr rtl="1"/>
            <a:r>
              <a:rPr lang="en-US" sz="3200" b="1" spc="196" dirty="0">
                <a:solidFill>
                  <a:srgbClr val="FFFFFF"/>
                </a:solidFill>
                <a:latin typeface="Montserrat Classic"/>
                <a:cs typeface="+mj-cs"/>
              </a:rPr>
              <a:t> Speciﬁc Heat for Some Substances Substance Speciﬁc  Water 1 Ice 0.4</a:t>
            </a:r>
            <a:r>
              <a:rPr lang="en-US" sz="3200" b="1" dirty="0">
                <a:cs typeface="+mj-cs"/>
              </a:rPr>
              <a:t>Speciﬁc Heat for Some Substances </a:t>
            </a:r>
          </a:p>
          <a:p>
            <a:pPr rtl="1"/>
            <a:r>
              <a:rPr lang="en-US" sz="3200" b="1" dirty="0">
                <a:cs typeface="+mj-cs"/>
              </a:rPr>
              <a:t>Substance                                  Speciﬁc heat(</a:t>
            </a:r>
            <a:r>
              <a:rPr lang="en-US" sz="3200" b="1" dirty="0" err="1">
                <a:cs typeface="+mj-cs"/>
              </a:rPr>
              <a:t>cal</a:t>
            </a:r>
            <a:r>
              <a:rPr lang="en-US" sz="3200" b="1" dirty="0">
                <a:cs typeface="+mj-cs"/>
              </a:rPr>
              <a:t>/</a:t>
            </a:r>
            <a:r>
              <a:rPr lang="en-US" sz="3200" b="1" dirty="0" err="1">
                <a:cs typeface="+mj-cs"/>
              </a:rPr>
              <a:t>g◦C</a:t>
            </a:r>
            <a:r>
              <a:rPr lang="en-US" sz="3200" b="1" dirty="0">
                <a:cs typeface="+mj-cs"/>
              </a:rPr>
              <a:t>)</a:t>
            </a:r>
          </a:p>
          <a:p>
            <a:pPr rtl="1"/>
            <a:r>
              <a:rPr lang="en-US" sz="3200" b="1" dirty="0">
                <a:cs typeface="+mj-cs"/>
              </a:rPr>
              <a:t>Water                                                 1</a:t>
            </a:r>
          </a:p>
          <a:p>
            <a:pPr rtl="1"/>
            <a:r>
              <a:rPr lang="en-US" sz="3200" b="1" dirty="0">
                <a:cs typeface="+mj-cs"/>
              </a:rPr>
              <a:t> Ice                                                      0.480</a:t>
            </a:r>
          </a:p>
          <a:p>
            <a:pPr rtl="1"/>
            <a:r>
              <a:rPr lang="en-US" sz="3200" b="1" dirty="0">
                <a:cs typeface="+mj-cs"/>
              </a:rPr>
              <a:t> Average for human body               0.83</a:t>
            </a:r>
          </a:p>
          <a:p>
            <a:pPr rtl="1"/>
            <a:r>
              <a:rPr lang="en-US" sz="3200" b="1" dirty="0">
                <a:cs typeface="+mj-cs"/>
              </a:rPr>
              <a:t> Soil                                                     0.2 to 0.8, depending on water content</a:t>
            </a:r>
          </a:p>
          <a:p>
            <a:pPr rtl="1"/>
            <a:r>
              <a:rPr lang="en-US" sz="3200" b="1" dirty="0">
                <a:cs typeface="+mj-cs"/>
              </a:rPr>
              <a:t>Aluminum                                         0.214</a:t>
            </a:r>
          </a:p>
          <a:p>
            <a:r>
              <a:rPr lang="en-US" sz="3200" b="1" dirty="0">
                <a:cs typeface="+mj-cs"/>
              </a:rPr>
              <a:t> Protein                                             0.4</a:t>
            </a:r>
            <a:endParaRPr lang="en-US" sz="3200" b="1" spc="196" dirty="0">
              <a:solidFill>
                <a:srgbClr val="FFFFFF"/>
              </a:solidFill>
              <a:latin typeface="Montserrat Classic"/>
              <a:cs typeface="+mj-cs"/>
            </a:endParaRPr>
          </a:p>
        </p:txBody>
      </p:sp>
    </p:spTree>
    <p:extLst>
      <p:ext uri="{BB962C8B-B14F-4D97-AF65-F5344CB8AC3E}">
        <p14:creationId xmlns:p14="http://schemas.microsoft.com/office/powerpoint/2010/main" val="4088216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218710" y="-50376"/>
            <a:ext cx="5103224"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5" name="AutoShape 5"/>
          <p:cNvSpPr/>
          <p:nvPr/>
        </p:nvSpPr>
        <p:spPr>
          <a:xfrm>
            <a:off x="14870428" y="1250065"/>
            <a:ext cx="1799784" cy="28955"/>
          </a:xfrm>
          <a:prstGeom prst="rect">
            <a:avLst/>
          </a:prstGeom>
          <a:solidFill>
            <a:srgbClr val="FFFFFF"/>
          </a:solidFill>
        </p:spPr>
      </p:sp>
      <p:sp>
        <p:nvSpPr>
          <p:cNvPr id="13" name="TextBox 9"/>
          <p:cNvSpPr txBox="1"/>
          <p:nvPr/>
        </p:nvSpPr>
        <p:spPr>
          <a:xfrm>
            <a:off x="914400" y="471936"/>
            <a:ext cx="9067800" cy="813043"/>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Department of:</a:t>
            </a:r>
          </a:p>
          <a:p>
            <a:pPr algn="ctr"/>
            <a:r>
              <a:rPr lang="en-US" sz="3200" b="1" spc="196" dirty="0">
                <a:solidFill>
                  <a:srgbClr val="FFFFFF"/>
                </a:solidFill>
                <a:latin typeface="Montserrat Classic"/>
              </a:rPr>
              <a:t>HERE</a:t>
            </a:r>
          </a:p>
        </p:txBody>
      </p:sp>
      <p:sp>
        <p:nvSpPr>
          <p:cNvPr id="14" name="TextBox 9"/>
          <p:cNvSpPr txBox="1"/>
          <p:nvPr/>
        </p:nvSpPr>
        <p:spPr>
          <a:xfrm>
            <a:off x="5791200" y="878443"/>
            <a:ext cx="6553200" cy="1305486"/>
          </a:xfrm>
          <a:prstGeom prst="rect">
            <a:avLst/>
          </a:prstGeom>
        </p:spPr>
        <p:txBody>
          <a:bodyPr wrap="square" lIns="0" tIns="0" rIns="0" bIns="0" rtlCol="0" anchor="t">
            <a:spAutoFit/>
          </a:bodyPr>
          <a:lstStyle/>
          <a:p>
            <a:pPr>
              <a:lnSpc>
                <a:spcPts val="2520"/>
              </a:lnSpc>
            </a:pPr>
            <a:endParaRPr lang="en-US" sz="3200" b="1" spc="196" dirty="0">
              <a:latin typeface="Montserrat Classic"/>
            </a:endParaRPr>
          </a:p>
          <a:p>
            <a:endParaRPr lang="en-US" sz="3200" b="1" spc="196" dirty="0">
              <a:solidFill>
                <a:srgbClr val="FFFFFF"/>
              </a:solidFill>
              <a:latin typeface="Montserrat Classic"/>
            </a:endParaRPr>
          </a:p>
          <a:p>
            <a:pPr algn="ctr"/>
            <a:endParaRPr lang="en-US" sz="3200" b="1" spc="196" dirty="0">
              <a:solidFill>
                <a:srgbClr val="FFFFFF"/>
              </a:solidFill>
              <a:latin typeface="Montserrat Classic"/>
            </a:endParaRPr>
          </a:p>
        </p:txBody>
      </p:sp>
      <p:sp>
        <p:nvSpPr>
          <p:cNvPr id="10" name="AutoShape 3"/>
          <p:cNvSpPr/>
          <p:nvPr/>
        </p:nvSpPr>
        <p:spPr>
          <a:xfrm>
            <a:off x="2" y="-1"/>
            <a:ext cx="2819400"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1" name="Title 1"/>
          <p:cNvSpPr txBox="1">
            <a:spLocks/>
          </p:cNvSpPr>
          <p:nvPr/>
        </p:nvSpPr>
        <p:spPr>
          <a:xfrm>
            <a:off x="1828800" y="411957"/>
            <a:ext cx="15544800" cy="1714500"/>
          </a:xfrm>
          <a:prstGeom prst="rect">
            <a:avLst/>
          </a:prstGeom>
        </p:spPr>
        <p:txBody>
          <a:bodyPr lIns="163283" tIns="81642" rIns="163283" bIns="163283" anchor="b" anchorCtr="0">
            <a:normAutofit/>
          </a:bodyPr>
          <a:lstStyle>
            <a:lvl1pPr algn="l" rtl="1" eaLnBrk="1" latinLnBrk="0" hangingPunct="1">
              <a:spcBef>
                <a:spcPct val="0"/>
              </a:spcBef>
              <a:buNone/>
              <a:defRPr kumimoji="0" sz="7100" kern="1200">
                <a:solidFill>
                  <a:schemeClr val="tx2"/>
                </a:solidFill>
                <a:latin typeface="+mj-lt"/>
                <a:ea typeface="+mj-ea"/>
                <a:cs typeface="+mj-cs"/>
              </a:defRPr>
            </a:lvl1pPr>
          </a:lstStyle>
          <a:p>
            <a:pPr defTabSz="914393"/>
            <a:r>
              <a:rPr lang="en-US" dirty="0">
                <a:solidFill>
                  <a:srgbClr val="696464"/>
                </a:solidFill>
                <a:latin typeface="Franklin Gothic Book"/>
              </a:rPr>
              <a:t>     Latent Heat</a:t>
            </a:r>
            <a:endParaRPr lang="ar-IQ" dirty="0">
              <a:solidFill>
                <a:srgbClr val="696464"/>
              </a:solidFill>
              <a:latin typeface="Franklin Gothic Book"/>
              <a:cs typeface="Tahoma"/>
            </a:endParaRPr>
          </a:p>
        </p:txBody>
      </p:sp>
      <p:sp>
        <p:nvSpPr>
          <p:cNvPr id="8" name="مستطيل 7"/>
          <p:cNvSpPr/>
          <p:nvPr/>
        </p:nvSpPr>
        <p:spPr>
          <a:xfrm>
            <a:off x="2819402" y="2126457"/>
            <a:ext cx="10399308" cy="7478968"/>
          </a:xfrm>
          <a:prstGeom prst="rect">
            <a:avLst/>
          </a:prstGeom>
        </p:spPr>
        <p:txBody>
          <a:bodyPr wrap="square" lIns="91439" tIns="45719" rIns="91439" bIns="45719">
            <a:spAutoFit/>
          </a:bodyPr>
          <a:lstStyle/>
          <a:p>
            <a:r>
              <a:rPr lang="en-US" sz="3200" dirty="0"/>
              <a:t>The amount of heat transfer required to cause a phase change in unit mass of a substance at constant volume and temperature is called as latent heat. There are three types of latent heat as there are three phases solid, liquid, gas or </a:t>
            </a:r>
            <a:r>
              <a:rPr lang="en-US" sz="3200" dirty="0" err="1"/>
              <a:t>vapour</a:t>
            </a:r>
            <a:r>
              <a:rPr lang="en-US" sz="3200" dirty="0" smtClean="0"/>
              <a:t>.</a:t>
            </a:r>
          </a:p>
          <a:p>
            <a:r>
              <a:rPr lang="en-US" sz="3200" dirty="0" smtClean="0"/>
              <a:t> </a:t>
            </a:r>
            <a:r>
              <a:rPr lang="en-US" sz="3200" dirty="0"/>
              <a:t>The amount of heat transfer required to melt unit mass into liquid or liquid into solid is the latent heat of fusion (</a:t>
            </a:r>
            <a:r>
              <a:rPr lang="en-US" sz="3200" dirty="0" err="1"/>
              <a:t>lfu</a:t>
            </a:r>
            <a:r>
              <a:rPr lang="en-US" sz="3200" dirty="0"/>
              <a:t>). Latent heat of fusion Lf=80 </a:t>
            </a:r>
            <a:r>
              <a:rPr lang="en-US" sz="3200" dirty="0" err="1"/>
              <a:t>cal</a:t>
            </a:r>
            <a:r>
              <a:rPr lang="en-US" sz="3200" dirty="0"/>
              <a:t>/</a:t>
            </a:r>
            <a:r>
              <a:rPr lang="en-US" sz="3200" dirty="0" err="1"/>
              <a:t>gm</a:t>
            </a:r>
            <a:r>
              <a:rPr lang="en-US" sz="3200" dirty="0"/>
              <a:t> for water.</a:t>
            </a:r>
          </a:p>
          <a:p>
            <a:r>
              <a:rPr lang="en-US" sz="3200" dirty="0"/>
              <a:t> </a:t>
            </a:r>
          </a:p>
          <a:p>
            <a:pPr lvl="0"/>
            <a:r>
              <a:rPr lang="en-US" sz="3200" dirty="0"/>
              <a:t> The latent heat of vaporization (</a:t>
            </a:r>
            <a:r>
              <a:rPr lang="en-US" sz="3200" dirty="0" err="1"/>
              <a:t>lvap</a:t>
            </a:r>
            <a:r>
              <a:rPr lang="en-US" sz="3200" dirty="0"/>
              <a:t>) is the amount of heat transfer required to </a:t>
            </a:r>
            <a:r>
              <a:rPr lang="en-US" sz="3200" dirty="0" err="1"/>
              <a:t>vaporise</a:t>
            </a:r>
            <a:r>
              <a:rPr lang="en-US" sz="3200" dirty="0"/>
              <a:t> unit mass of liquid into </a:t>
            </a:r>
            <a:r>
              <a:rPr lang="en-US" sz="3200" dirty="0" err="1"/>
              <a:t>vapour</a:t>
            </a:r>
            <a:r>
              <a:rPr lang="en-US" sz="3200" dirty="0"/>
              <a:t> </a:t>
            </a:r>
            <a:r>
              <a:rPr lang="en-US" sz="3200" dirty="0" smtClean="0"/>
              <a:t> . </a:t>
            </a:r>
            <a:r>
              <a:rPr lang="en-US" sz="3200" dirty="0"/>
              <a:t>Latent heat of vaporization </a:t>
            </a:r>
            <a:r>
              <a:rPr lang="en-US" sz="3200" dirty="0" err="1"/>
              <a:t>Lv</a:t>
            </a:r>
            <a:r>
              <a:rPr lang="en-US" sz="3200" dirty="0"/>
              <a:t>=540cal/</a:t>
            </a:r>
            <a:r>
              <a:rPr lang="en-US" sz="3200" dirty="0" err="1"/>
              <a:t>gm</a:t>
            </a:r>
            <a:r>
              <a:rPr lang="en-US" sz="3200" dirty="0"/>
              <a:t> </a:t>
            </a:r>
          </a:p>
          <a:p>
            <a:pPr lvl="0"/>
            <a:r>
              <a:rPr lang="en-US" sz="3200" dirty="0" smtClean="0">
                <a:solidFill>
                  <a:prstClr val="black"/>
                </a:solidFill>
              </a:rPr>
              <a:t> </a:t>
            </a:r>
          </a:p>
          <a:p>
            <a:pPr lvl="0"/>
            <a:r>
              <a:rPr lang="en-US" sz="3200" dirty="0" smtClean="0"/>
              <a:t>The </a:t>
            </a:r>
            <a:r>
              <a:rPr lang="en-US" sz="3200" dirty="0"/>
              <a:t>latent heat of sublimation (</a:t>
            </a:r>
            <a:r>
              <a:rPr lang="en-US" sz="3200" dirty="0" err="1"/>
              <a:t>lsub</a:t>
            </a:r>
            <a:r>
              <a:rPr lang="en-US" sz="3200" dirty="0"/>
              <a:t>) is the amount of heat transfer required to convert unit mass of solid into </a:t>
            </a:r>
            <a:r>
              <a:rPr lang="en-US" sz="3200" dirty="0" err="1"/>
              <a:t>vapour</a:t>
            </a:r>
            <a:r>
              <a:rPr lang="en-US" sz="3200" dirty="0"/>
              <a:t> </a:t>
            </a:r>
            <a:r>
              <a:rPr lang="en-US" sz="3200" dirty="0" smtClean="0"/>
              <a:t> </a:t>
            </a:r>
            <a:endParaRPr lang="en-US" sz="3200" dirty="0"/>
          </a:p>
        </p:txBody>
      </p:sp>
    </p:spTree>
    <p:extLst>
      <p:ext uri="{BB962C8B-B14F-4D97-AF65-F5344CB8AC3E}">
        <p14:creationId xmlns:p14="http://schemas.microsoft.com/office/powerpoint/2010/main" val="4056440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83" descr="TEnHeat_GO_sx7475a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281" y="1790700"/>
            <a:ext cx="14646274" cy="735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7"/>
          <p:cNvSpPr>
            <a:spLocks noChangeArrowheads="1"/>
          </p:cNvSpPr>
          <p:nvPr/>
        </p:nvSpPr>
        <p:spPr bwMode="auto">
          <a:xfrm>
            <a:off x="7467600" y="2078683"/>
            <a:ext cx="3505200" cy="82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1" tIns="81642" rIns="163281" bIns="81642" anchor="ctr">
            <a:spAutoFit/>
          </a:bodyPr>
          <a:lstStyle/>
          <a:p>
            <a:pPr algn="ctr" defTabSz="1632832" eaLnBrk="0" fontAlgn="base" hangingPunct="0">
              <a:spcBef>
                <a:spcPct val="0"/>
              </a:spcBef>
              <a:spcAft>
                <a:spcPct val="0"/>
              </a:spcAft>
            </a:pPr>
            <a:r>
              <a:rPr lang="en-US" sz="4300">
                <a:solidFill>
                  <a:srgbClr val="000000"/>
                </a:solidFill>
              </a:rPr>
              <a:t>Heat</a:t>
            </a:r>
          </a:p>
        </p:txBody>
      </p:sp>
      <p:sp>
        <p:nvSpPr>
          <p:cNvPr id="26629" name="Rectangle 87"/>
          <p:cNvSpPr>
            <a:spLocks noChangeArrowheads="1"/>
          </p:cNvSpPr>
          <p:nvPr/>
        </p:nvSpPr>
        <p:spPr bwMode="auto">
          <a:xfrm>
            <a:off x="8226746" y="3657604"/>
            <a:ext cx="1984050" cy="4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81" tIns="81642" rIns="163281" bIns="81642">
            <a:spAutoFit/>
          </a:bodyPr>
          <a:lstStyle/>
          <a:p>
            <a:pPr defTabSz="1632832" eaLnBrk="0" fontAlgn="base" hangingPunct="0">
              <a:spcBef>
                <a:spcPct val="0"/>
              </a:spcBef>
              <a:spcAft>
                <a:spcPct val="0"/>
              </a:spcAft>
            </a:pPr>
            <a:r>
              <a:rPr lang="en-US" dirty="0">
                <a:solidFill>
                  <a:srgbClr val="000000"/>
                </a:solidFill>
              </a:rPr>
              <a:t>is the transfer of</a:t>
            </a:r>
          </a:p>
        </p:txBody>
      </p:sp>
      <p:sp>
        <p:nvSpPr>
          <p:cNvPr id="8" name="Rectangle 49"/>
          <p:cNvSpPr>
            <a:spLocks noChangeArrowheads="1"/>
          </p:cNvSpPr>
          <p:nvPr/>
        </p:nvSpPr>
        <p:spPr bwMode="auto">
          <a:xfrm>
            <a:off x="7467600" y="4456491"/>
            <a:ext cx="3505200" cy="1488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1" tIns="81642" rIns="163281" bIns="81642" anchor="ctr">
            <a:spAutoFit/>
          </a:bodyPr>
          <a:lstStyle/>
          <a:p>
            <a:pPr algn="ctr" defTabSz="1632832" eaLnBrk="0" fontAlgn="base" hangingPunct="0">
              <a:spcBef>
                <a:spcPct val="0"/>
              </a:spcBef>
              <a:spcAft>
                <a:spcPct val="0"/>
              </a:spcAft>
            </a:pPr>
            <a:r>
              <a:rPr lang="en-US" sz="4300" dirty="0">
                <a:solidFill>
                  <a:srgbClr val="000000"/>
                </a:solidFill>
              </a:rPr>
              <a:t>Thermal energy</a:t>
            </a:r>
          </a:p>
        </p:txBody>
      </p:sp>
      <p:sp>
        <p:nvSpPr>
          <p:cNvPr id="26631" name="Rectangle 88"/>
          <p:cNvSpPr>
            <a:spLocks noChangeArrowheads="1"/>
          </p:cNvSpPr>
          <p:nvPr/>
        </p:nvSpPr>
        <p:spPr bwMode="auto">
          <a:xfrm>
            <a:off x="8718550" y="6286501"/>
            <a:ext cx="573408" cy="44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63281" tIns="81642" rIns="163281" bIns="81642">
            <a:spAutoFit/>
          </a:bodyPr>
          <a:lstStyle/>
          <a:p>
            <a:pPr defTabSz="1632832" eaLnBrk="0" fontAlgn="base" hangingPunct="0">
              <a:spcBef>
                <a:spcPct val="0"/>
              </a:spcBef>
              <a:spcAft>
                <a:spcPct val="0"/>
              </a:spcAft>
            </a:pPr>
            <a:r>
              <a:rPr lang="en-US">
                <a:solidFill>
                  <a:srgbClr val="000000"/>
                </a:solidFill>
              </a:rPr>
              <a:t>by</a:t>
            </a:r>
          </a:p>
        </p:txBody>
      </p:sp>
      <p:sp>
        <p:nvSpPr>
          <p:cNvPr id="10" name="Rectangle 85"/>
          <p:cNvSpPr>
            <a:spLocks noChangeArrowheads="1"/>
          </p:cNvSpPr>
          <p:nvPr/>
        </p:nvSpPr>
        <p:spPr bwMode="auto">
          <a:xfrm>
            <a:off x="2082800" y="8103245"/>
            <a:ext cx="3505200" cy="82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1" tIns="81642" rIns="163281" bIns="81642" anchor="ctr">
            <a:spAutoFit/>
          </a:bodyPr>
          <a:lstStyle/>
          <a:p>
            <a:pPr algn="ctr" defTabSz="1632832" eaLnBrk="0" fontAlgn="base" hangingPunct="0">
              <a:spcBef>
                <a:spcPct val="0"/>
              </a:spcBef>
              <a:spcAft>
                <a:spcPct val="0"/>
              </a:spcAft>
            </a:pPr>
            <a:r>
              <a:rPr lang="en-US" sz="4300">
                <a:solidFill>
                  <a:srgbClr val="000000"/>
                </a:solidFill>
              </a:rPr>
              <a:t>Conduction</a:t>
            </a:r>
          </a:p>
        </p:txBody>
      </p:sp>
      <p:sp>
        <p:nvSpPr>
          <p:cNvPr id="26633" name="Rectangle 84"/>
          <p:cNvSpPr>
            <a:spLocks noChangeArrowheads="1"/>
          </p:cNvSpPr>
          <p:nvPr/>
        </p:nvSpPr>
        <p:spPr bwMode="auto">
          <a:xfrm>
            <a:off x="7442200" y="8100865"/>
            <a:ext cx="3505200" cy="82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1" tIns="81642" rIns="163281" bIns="81642" anchor="ctr">
            <a:spAutoFit/>
          </a:bodyPr>
          <a:lstStyle/>
          <a:p>
            <a:pPr algn="ctr" defTabSz="1632832" eaLnBrk="0" fontAlgn="base" hangingPunct="0">
              <a:spcBef>
                <a:spcPct val="0"/>
              </a:spcBef>
              <a:spcAft>
                <a:spcPct val="0"/>
              </a:spcAft>
            </a:pPr>
            <a:r>
              <a:rPr lang="en-US" sz="4300">
                <a:solidFill>
                  <a:srgbClr val="000000"/>
                </a:solidFill>
              </a:rPr>
              <a:t>Convection</a:t>
            </a:r>
          </a:p>
        </p:txBody>
      </p:sp>
      <p:sp>
        <p:nvSpPr>
          <p:cNvPr id="12" name="Rectangle 86"/>
          <p:cNvSpPr>
            <a:spLocks noChangeArrowheads="1"/>
          </p:cNvSpPr>
          <p:nvPr/>
        </p:nvSpPr>
        <p:spPr bwMode="auto">
          <a:xfrm>
            <a:off x="12674600" y="8100865"/>
            <a:ext cx="3505200" cy="826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3281" tIns="81642" rIns="163281" bIns="81642" anchor="ctr">
            <a:spAutoFit/>
          </a:bodyPr>
          <a:lstStyle/>
          <a:p>
            <a:pPr algn="ctr" defTabSz="1632832" eaLnBrk="0" fontAlgn="base" hangingPunct="0">
              <a:spcBef>
                <a:spcPct val="0"/>
              </a:spcBef>
              <a:spcAft>
                <a:spcPct val="0"/>
              </a:spcAft>
            </a:pPr>
            <a:r>
              <a:rPr lang="en-US" sz="4300">
                <a:solidFill>
                  <a:srgbClr val="000000"/>
                </a:solidFill>
              </a:rPr>
              <a:t>Radiation</a:t>
            </a:r>
          </a:p>
        </p:txBody>
      </p:sp>
    </p:spTree>
    <p:extLst>
      <p:ext uri="{BB962C8B-B14F-4D97-AF65-F5344CB8AC3E}">
        <p14:creationId xmlns:p14="http://schemas.microsoft.com/office/powerpoint/2010/main" val="3089504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5700" dirty="0">
                <a:solidFill>
                  <a:srgbClr val="000000"/>
                </a:solidFill>
              </a:rPr>
              <a:t>Conduction</a:t>
            </a:r>
            <a:endParaRPr lang="ar-IQ" dirty="0"/>
          </a:p>
        </p:txBody>
      </p:sp>
      <p:sp>
        <p:nvSpPr>
          <p:cNvPr id="3" name="عنصر نائب للمحتوى 2"/>
          <p:cNvSpPr>
            <a:spLocks noGrp="1"/>
          </p:cNvSpPr>
          <p:nvPr>
            <p:ph idx="1"/>
          </p:nvPr>
        </p:nvSpPr>
        <p:spPr>
          <a:xfrm>
            <a:off x="1371600" y="1943100"/>
            <a:ext cx="15544800" cy="6248400"/>
          </a:xfrm>
        </p:spPr>
        <p:txBody>
          <a:bodyPr/>
          <a:lstStyle/>
          <a:p>
            <a:r>
              <a:rPr lang="en-US" sz="3200" dirty="0"/>
              <a:t>Conduction is the transfer of energy as heat from one substance to another through direct contact. </a:t>
            </a:r>
          </a:p>
          <a:p>
            <a:endParaRPr lang="en-US" sz="3200" dirty="0"/>
          </a:p>
          <a:p>
            <a:r>
              <a:rPr lang="en-US" sz="3200" dirty="0"/>
              <a:t>As long as two objects are in contact, conduction continues until the temperatures of the objects are equal.</a:t>
            </a:r>
          </a:p>
          <a:p>
            <a:r>
              <a:rPr lang="en-US" sz="3200" dirty="0"/>
              <a:t>A conductor is a material that transfers heat very well. </a:t>
            </a:r>
          </a:p>
          <a:p>
            <a:endParaRPr lang="en-US" sz="3200" dirty="0"/>
          </a:p>
          <a:p>
            <a:r>
              <a:rPr lang="en-US" sz="3200" dirty="0"/>
              <a:t>Metals are typically good conductors. </a:t>
            </a:r>
          </a:p>
          <a:p>
            <a:endParaRPr lang="en-US" sz="3200" dirty="0"/>
          </a:p>
          <a:p>
            <a:r>
              <a:rPr lang="en-US" sz="3200" dirty="0"/>
              <a:t>An insulator is a material that is a poor conductor of heat. </a:t>
            </a:r>
          </a:p>
          <a:p>
            <a:endParaRPr lang="en-US" sz="3200" dirty="0"/>
          </a:p>
          <a:p>
            <a:r>
              <a:rPr lang="en-US" sz="3200" dirty="0"/>
              <a:t>Wood, paper, and plastic foam are examples of good insulators.</a:t>
            </a:r>
          </a:p>
          <a:p>
            <a:pPr marL="0" indent="0">
              <a:buNone/>
            </a:pPr>
            <a:endParaRPr lang="ar-IQ" sz="3200" dirty="0"/>
          </a:p>
        </p:txBody>
      </p:sp>
    </p:spTree>
    <p:extLst>
      <p:ext uri="{BB962C8B-B14F-4D97-AF65-F5344CB8AC3E}">
        <p14:creationId xmlns:p14="http://schemas.microsoft.com/office/powerpoint/2010/main" val="1999337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Convection</a:t>
            </a:r>
            <a:endParaRPr lang="ar-IQ" dirty="0"/>
          </a:p>
        </p:txBody>
      </p:sp>
      <p:sp>
        <p:nvSpPr>
          <p:cNvPr id="3" name="عنصر نائب للمحتوى 2"/>
          <p:cNvSpPr>
            <a:spLocks noGrp="1"/>
          </p:cNvSpPr>
          <p:nvPr>
            <p:ph idx="1"/>
          </p:nvPr>
        </p:nvSpPr>
        <p:spPr/>
        <p:txBody>
          <a:bodyPr/>
          <a:lstStyle/>
          <a:p>
            <a:r>
              <a:rPr lang="en-US" sz="3200" dirty="0"/>
              <a:t>Convection is the transfer of energy as heat by the movement of a liquid or gas.  </a:t>
            </a:r>
          </a:p>
          <a:p>
            <a:endParaRPr lang="en-US" sz="3200" dirty="0"/>
          </a:p>
          <a:p>
            <a:r>
              <a:rPr lang="en-US" sz="3200" dirty="0"/>
              <a:t>Convection occurs when a cooler, denser mass of gas or liquid replaces a warmer, less dense mass of gas or liquid by pushing it upward</a:t>
            </a:r>
          </a:p>
          <a:p>
            <a:r>
              <a:rPr lang="en-US" sz="3200" dirty="0"/>
              <a:t>When water is boiled, the water moves in roughly circular patterns because of convection. </a:t>
            </a:r>
          </a:p>
          <a:p>
            <a:endParaRPr lang="en-US" sz="3200" dirty="0"/>
          </a:p>
          <a:p>
            <a:r>
              <a:rPr lang="en-US" sz="3200" dirty="0"/>
              <a:t>This motion is due to density differences </a:t>
            </a:r>
          </a:p>
          <a:p>
            <a:r>
              <a:rPr lang="en-US" sz="3200" dirty="0"/>
              <a:t>that result from temperature differences.</a:t>
            </a:r>
          </a:p>
          <a:p>
            <a:endParaRPr lang="en-US" sz="3200" dirty="0"/>
          </a:p>
          <a:p>
            <a:r>
              <a:rPr lang="en-US" sz="3200" dirty="0"/>
              <a:t>The motion is called a convection current.</a:t>
            </a:r>
          </a:p>
          <a:p>
            <a:endParaRPr lang="ar-IQ" sz="3200" dirty="0"/>
          </a:p>
        </p:txBody>
      </p:sp>
      <p:pic>
        <p:nvPicPr>
          <p:cNvPr id="5" name="Picture 2" descr="http://www.geo.arizona.edu/xtal/nats101/4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7800" y="66675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194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3"/>
          <p:cNvSpPr>
            <a:spLocks noGrp="1" noChangeArrowheads="1"/>
          </p:cNvSpPr>
          <p:nvPr>
            <p:ph type="title"/>
          </p:nvPr>
        </p:nvSpPr>
        <p:spPr/>
        <p:txBody>
          <a:bodyPr/>
          <a:lstStyle/>
          <a:p>
            <a:pPr eaLnBrk="1" hangingPunct="1"/>
            <a:r>
              <a:rPr lang="en-US" altLang="en-US" smtClean="0"/>
              <a:t>STATES OF MATTER</a:t>
            </a:r>
          </a:p>
        </p:txBody>
      </p:sp>
      <p:pic>
        <p:nvPicPr>
          <p:cNvPr id="125955" name="Picture 2" descr="Protons and electrons in plasma"/>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3716031" y="1828809"/>
            <a:ext cx="2609850" cy="173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5956" name="AutoShape 4"/>
          <p:cNvSpPr>
            <a:spLocks noChangeArrowheads="1"/>
          </p:cNvSpPr>
          <p:nvPr/>
        </p:nvSpPr>
        <p:spPr bwMode="auto">
          <a:xfrm>
            <a:off x="2286033" y="6515100"/>
            <a:ext cx="2990850" cy="847725"/>
          </a:xfrm>
          <a:prstGeom prst="wedgeRoundRectCallout">
            <a:avLst>
              <a:gd name="adj1" fmla="val -14648"/>
              <a:gd name="adj2" fmla="val -130898"/>
              <a:gd name="adj3" fmla="val 16667"/>
            </a:avLst>
          </a:prstGeom>
          <a:solidFill>
            <a:schemeClr val="accent1">
              <a:alpha val="2313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nchor="ctr" anchorCtr="1"/>
          <a:lstStyle/>
          <a:p>
            <a:pPr algn="ctr" defTabSz="1632332" fontAlgn="base">
              <a:spcBef>
                <a:spcPct val="0"/>
              </a:spcBef>
              <a:spcAft>
                <a:spcPct val="0"/>
              </a:spcAft>
            </a:pPr>
            <a:r>
              <a:rPr lang="en-US" altLang="en-US">
                <a:solidFill>
                  <a:srgbClr val="000000"/>
                </a:solidFill>
              </a:rPr>
              <a:t>SOLID</a:t>
            </a:r>
          </a:p>
        </p:txBody>
      </p:sp>
      <p:sp>
        <p:nvSpPr>
          <p:cNvPr id="125957" name="AutoShape 5"/>
          <p:cNvSpPr>
            <a:spLocks noChangeArrowheads="1"/>
          </p:cNvSpPr>
          <p:nvPr/>
        </p:nvSpPr>
        <p:spPr bwMode="auto">
          <a:xfrm>
            <a:off x="6096025" y="6400800"/>
            <a:ext cx="2990850" cy="847725"/>
          </a:xfrm>
          <a:prstGeom prst="wedgeRoundRectCallout">
            <a:avLst>
              <a:gd name="adj1" fmla="val 12421"/>
              <a:gd name="adj2" fmla="val -120787"/>
              <a:gd name="adj3" fmla="val 16667"/>
            </a:avLst>
          </a:prstGeom>
          <a:solidFill>
            <a:schemeClr val="accent1">
              <a:alpha val="2313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nchor="ctr" anchorCtr="1"/>
          <a:lstStyle/>
          <a:p>
            <a:pPr algn="ctr" defTabSz="1632332" fontAlgn="base">
              <a:spcBef>
                <a:spcPct val="0"/>
              </a:spcBef>
              <a:spcAft>
                <a:spcPct val="0"/>
              </a:spcAft>
            </a:pPr>
            <a:r>
              <a:rPr lang="en-US" altLang="en-US">
                <a:solidFill>
                  <a:srgbClr val="000000"/>
                </a:solidFill>
              </a:rPr>
              <a:t>LIQUID</a:t>
            </a:r>
          </a:p>
        </p:txBody>
      </p:sp>
      <p:sp>
        <p:nvSpPr>
          <p:cNvPr id="125958" name="AutoShape 6"/>
          <p:cNvSpPr>
            <a:spLocks noChangeArrowheads="1"/>
          </p:cNvSpPr>
          <p:nvPr/>
        </p:nvSpPr>
        <p:spPr bwMode="auto">
          <a:xfrm>
            <a:off x="10058407" y="6515100"/>
            <a:ext cx="2990850" cy="847725"/>
          </a:xfrm>
          <a:prstGeom prst="wedgeRoundRectCallout">
            <a:avLst>
              <a:gd name="adj1" fmla="val -5944"/>
              <a:gd name="adj2" fmla="val -131181"/>
              <a:gd name="adj3" fmla="val 16667"/>
            </a:avLst>
          </a:prstGeom>
          <a:solidFill>
            <a:schemeClr val="accent1">
              <a:alpha val="2313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nchor="ctr" anchorCtr="1"/>
          <a:lstStyle/>
          <a:p>
            <a:pPr algn="ctr" defTabSz="1632332" fontAlgn="base">
              <a:spcBef>
                <a:spcPct val="0"/>
              </a:spcBef>
              <a:spcAft>
                <a:spcPct val="0"/>
              </a:spcAft>
            </a:pPr>
            <a:r>
              <a:rPr lang="en-US" altLang="en-US">
                <a:solidFill>
                  <a:srgbClr val="000000"/>
                </a:solidFill>
              </a:rPr>
              <a:t>GAS</a:t>
            </a:r>
          </a:p>
        </p:txBody>
      </p:sp>
      <p:sp>
        <p:nvSpPr>
          <p:cNvPr id="125959" name="AutoShape 7"/>
          <p:cNvSpPr>
            <a:spLocks noChangeArrowheads="1"/>
          </p:cNvSpPr>
          <p:nvPr/>
        </p:nvSpPr>
        <p:spPr bwMode="auto">
          <a:xfrm>
            <a:off x="14478001" y="6400800"/>
            <a:ext cx="2990850" cy="847725"/>
          </a:xfrm>
          <a:prstGeom prst="wedgeRoundRectCallout">
            <a:avLst>
              <a:gd name="adj1" fmla="val -17514"/>
              <a:gd name="adj2" fmla="val -125843"/>
              <a:gd name="adj3" fmla="val 16667"/>
            </a:avLst>
          </a:prstGeom>
          <a:solidFill>
            <a:schemeClr val="accent1">
              <a:alpha val="23137"/>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nchor="ctr" anchorCtr="1"/>
          <a:lstStyle/>
          <a:p>
            <a:pPr algn="ctr" defTabSz="1632332" fontAlgn="base">
              <a:spcBef>
                <a:spcPct val="0"/>
              </a:spcBef>
              <a:spcAft>
                <a:spcPct val="0"/>
              </a:spcAft>
            </a:pPr>
            <a:r>
              <a:rPr lang="en-US" altLang="en-US">
                <a:solidFill>
                  <a:srgbClr val="000000"/>
                </a:solidFill>
              </a:rPr>
              <a:t>PLASMA</a:t>
            </a:r>
          </a:p>
        </p:txBody>
      </p:sp>
      <p:sp>
        <p:nvSpPr>
          <p:cNvPr id="125960" name="AutoShape 8"/>
          <p:cNvSpPr>
            <a:spLocks noChangeArrowheads="1"/>
          </p:cNvSpPr>
          <p:nvPr/>
        </p:nvSpPr>
        <p:spPr bwMode="auto">
          <a:xfrm>
            <a:off x="1981200" y="7658100"/>
            <a:ext cx="3594100" cy="2333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lstStyle/>
          <a:p>
            <a:pPr algn="ctr" defTabSz="1632332" fontAlgn="base">
              <a:spcBef>
                <a:spcPct val="0"/>
              </a:spcBef>
              <a:spcAft>
                <a:spcPct val="0"/>
              </a:spcAft>
            </a:pPr>
            <a:r>
              <a:rPr lang="en-US" altLang="en-US" sz="2500">
                <a:solidFill>
                  <a:srgbClr val="000000"/>
                </a:solidFill>
              </a:rPr>
              <a:t>Tightly packed, in a regular pattern</a:t>
            </a:r>
          </a:p>
          <a:p>
            <a:pPr algn="ctr" defTabSz="1632332" fontAlgn="base">
              <a:spcBef>
                <a:spcPct val="0"/>
              </a:spcBef>
              <a:spcAft>
                <a:spcPct val="0"/>
              </a:spcAft>
            </a:pPr>
            <a:r>
              <a:rPr lang="en-US" altLang="en-US" sz="2500">
                <a:solidFill>
                  <a:srgbClr val="000000"/>
                </a:solidFill>
              </a:rPr>
              <a:t>Vibrate, but do not move from place to place</a:t>
            </a:r>
          </a:p>
        </p:txBody>
      </p:sp>
      <p:sp>
        <p:nvSpPr>
          <p:cNvPr id="125961" name="AutoShape 9"/>
          <p:cNvSpPr>
            <a:spLocks noChangeArrowheads="1"/>
          </p:cNvSpPr>
          <p:nvPr/>
        </p:nvSpPr>
        <p:spPr bwMode="auto">
          <a:xfrm>
            <a:off x="5943600" y="7658100"/>
            <a:ext cx="3594100" cy="2333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lstStyle/>
          <a:p>
            <a:pPr algn="ctr" defTabSz="1632332" fontAlgn="base">
              <a:spcBef>
                <a:spcPct val="0"/>
              </a:spcBef>
              <a:spcAft>
                <a:spcPct val="0"/>
              </a:spcAft>
            </a:pPr>
            <a:r>
              <a:rPr lang="en-US" altLang="en-US" sz="2500">
                <a:solidFill>
                  <a:srgbClr val="000000"/>
                </a:solidFill>
              </a:rPr>
              <a:t>Close together with no regular arrangement.</a:t>
            </a:r>
          </a:p>
          <a:p>
            <a:pPr algn="ctr" defTabSz="1632332" fontAlgn="base">
              <a:spcBef>
                <a:spcPct val="0"/>
              </a:spcBef>
              <a:spcAft>
                <a:spcPct val="0"/>
              </a:spcAft>
            </a:pPr>
            <a:r>
              <a:rPr lang="en-US" altLang="en-US" sz="2500">
                <a:solidFill>
                  <a:srgbClr val="000000"/>
                </a:solidFill>
              </a:rPr>
              <a:t>Vibrate, move about, and slide past each other</a:t>
            </a:r>
          </a:p>
        </p:txBody>
      </p:sp>
      <p:sp>
        <p:nvSpPr>
          <p:cNvPr id="125962" name="AutoShape 10"/>
          <p:cNvSpPr>
            <a:spLocks noChangeArrowheads="1"/>
          </p:cNvSpPr>
          <p:nvPr/>
        </p:nvSpPr>
        <p:spPr bwMode="auto">
          <a:xfrm>
            <a:off x="9906000" y="7658100"/>
            <a:ext cx="3594100" cy="235505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lstStyle/>
          <a:p>
            <a:pPr algn="ctr" defTabSz="1632332" fontAlgn="base">
              <a:spcBef>
                <a:spcPct val="0"/>
              </a:spcBef>
              <a:spcAft>
                <a:spcPct val="0"/>
              </a:spcAft>
            </a:pPr>
            <a:r>
              <a:rPr lang="en-US" altLang="en-US" sz="2500">
                <a:solidFill>
                  <a:srgbClr val="000000"/>
                </a:solidFill>
              </a:rPr>
              <a:t>Well separated with no regular arrangement.</a:t>
            </a:r>
          </a:p>
          <a:p>
            <a:pPr algn="ctr" defTabSz="1632332" fontAlgn="base">
              <a:spcBef>
                <a:spcPct val="0"/>
              </a:spcBef>
              <a:spcAft>
                <a:spcPct val="0"/>
              </a:spcAft>
            </a:pPr>
            <a:r>
              <a:rPr lang="en-US" altLang="en-US" sz="2500">
                <a:solidFill>
                  <a:srgbClr val="000000"/>
                </a:solidFill>
              </a:rPr>
              <a:t>Vibrate and move freely at high speeds</a:t>
            </a:r>
          </a:p>
        </p:txBody>
      </p:sp>
      <p:sp>
        <p:nvSpPr>
          <p:cNvPr id="125963" name="AutoShape 11"/>
          <p:cNvSpPr>
            <a:spLocks noChangeArrowheads="1"/>
          </p:cNvSpPr>
          <p:nvPr/>
        </p:nvSpPr>
        <p:spPr bwMode="auto">
          <a:xfrm>
            <a:off x="14020800" y="7772400"/>
            <a:ext cx="3594100" cy="204073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63267" tIns="81642" rIns="163267" bIns="81642"/>
          <a:lstStyle/>
          <a:p>
            <a:pPr algn="ctr" defTabSz="1632332" fontAlgn="base">
              <a:spcBef>
                <a:spcPct val="0"/>
              </a:spcBef>
              <a:spcAft>
                <a:spcPct val="0"/>
              </a:spcAft>
            </a:pPr>
            <a:r>
              <a:rPr lang="en-US" altLang="en-US" sz="2500">
                <a:solidFill>
                  <a:srgbClr val="000000"/>
                </a:solidFill>
              </a:rPr>
              <a:t>Has no definite volume or shape and is composed of electrical charged particles</a:t>
            </a:r>
            <a:endParaRPr lang="en-US" altLang="en-US">
              <a:solidFill>
                <a:srgbClr val="000000"/>
              </a:solidFill>
            </a:endParaRPr>
          </a:p>
        </p:txBody>
      </p:sp>
      <p:sp>
        <p:nvSpPr>
          <p:cNvPr id="125964" name="AutoShape 12"/>
          <p:cNvSpPr>
            <a:spLocks noChangeArrowheads="1"/>
          </p:cNvSpPr>
          <p:nvPr/>
        </p:nvSpPr>
        <p:spPr bwMode="auto">
          <a:xfrm>
            <a:off x="3810017" y="7315209"/>
            <a:ext cx="349250" cy="433388"/>
          </a:xfrm>
          <a:prstGeom prst="downArrow">
            <a:avLst>
              <a:gd name="adj1" fmla="val 50000"/>
              <a:gd name="adj2" fmla="val 41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63267" tIns="81642" rIns="163267" bIns="81642" anchor="ctr"/>
          <a:lstStyle/>
          <a:p>
            <a:pPr defTabSz="1632332" fontAlgn="base">
              <a:spcBef>
                <a:spcPct val="0"/>
              </a:spcBef>
              <a:spcAft>
                <a:spcPct val="0"/>
              </a:spcAft>
            </a:pPr>
            <a:endParaRPr lang="en-US" altLang="en-US">
              <a:solidFill>
                <a:srgbClr val="000000"/>
              </a:solidFill>
            </a:endParaRPr>
          </a:p>
        </p:txBody>
      </p:sp>
      <p:sp>
        <p:nvSpPr>
          <p:cNvPr id="125965" name="AutoShape 13"/>
          <p:cNvSpPr>
            <a:spLocks noChangeArrowheads="1"/>
          </p:cNvSpPr>
          <p:nvPr/>
        </p:nvSpPr>
        <p:spPr bwMode="auto">
          <a:xfrm>
            <a:off x="7467623" y="7315209"/>
            <a:ext cx="349250" cy="433388"/>
          </a:xfrm>
          <a:prstGeom prst="downArrow">
            <a:avLst>
              <a:gd name="adj1" fmla="val 50000"/>
              <a:gd name="adj2" fmla="val 41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63267" tIns="81642" rIns="163267" bIns="81642" anchor="ctr"/>
          <a:lstStyle/>
          <a:p>
            <a:pPr defTabSz="1632332" fontAlgn="base">
              <a:spcBef>
                <a:spcPct val="0"/>
              </a:spcBef>
              <a:spcAft>
                <a:spcPct val="0"/>
              </a:spcAft>
            </a:pPr>
            <a:endParaRPr lang="en-US" altLang="en-US">
              <a:solidFill>
                <a:srgbClr val="000000"/>
              </a:solidFill>
            </a:endParaRPr>
          </a:p>
        </p:txBody>
      </p:sp>
      <p:sp>
        <p:nvSpPr>
          <p:cNvPr id="125966" name="AutoShape 14"/>
          <p:cNvSpPr>
            <a:spLocks noChangeArrowheads="1"/>
          </p:cNvSpPr>
          <p:nvPr/>
        </p:nvSpPr>
        <p:spPr bwMode="auto">
          <a:xfrm>
            <a:off x="11582437" y="7315209"/>
            <a:ext cx="349250" cy="433388"/>
          </a:xfrm>
          <a:prstGeom prst="downArrow">
            <a:avLst>
              <a:gd name="adj1" fmla="val 50000"/>
              <a:gd name="adj2" fmla="val 41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63267" tIns="81642" rIns="163267" bIns="81642" anchor="ctr"/>
          <a:lstStyle/>
          <a:p>
            <a:pPr defTabSz="1632332" fontAlgn="base">
              <a:spcBef>
                <a:spcPct val="0"/>
              </a:spcBef>
              <a:spcAft>
                <a:spcPct val="0"/>
              </a:spcAft>
            </a:pPr>
            <a:endParaRPr lang="en-US" altLang="en-US">
              <a:solidFill>
                <a:srgbClr val="000000"/>
              </a:solidFill>
            </a:endParaRPr>
          </a:p>
        </p:txBody>
      </p:sp>
      <p:sp>
        <p:nvSpPr>
          <p:cNvPr id="125967" name="AutoShape 15"/>
          <p:cNvSpPr>
            <a:spLocks noChangeArrowheads="1"/>
          </p:cNvSpPr>
          <p:nvPr/>
        </p:nvSpPr>
        <p:spPr bwMode="auto">
          <a:xfrm>
            <a:off x="15697205" y="7315209"/>
            <a:ext cx="349250" cy="433388"/>
          </a:xfrm>
          <a:prstGeom prst="downArrow">
            <a:avLst>
              <a:gd name="adj1" fmla="val 50000"/>
              <a:gd name="adj2" fmla="val 413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163267" tIns="81642" rIns="163267" bIns="81642" anchor="ctr"/>
          <a:lstStyle/>
          <a:p>
            <a:pPr defTabSz="1632332" fontAlgn="base">
              <a:spcBef>
                <a:spcPct val="0"/>
              </a:spcBef>
              <a:spcAft>
                <a:spcPct val="0"/>
              </a:spcAft>
            </a:pPr>
            <a:endParaRPr lang="en-US" altLang="en-US">
              <a:solidFill>
                <a:srgbClr val="000000"/>
              </a:solidFill>
            </a:endParaRPr>
          </a:p>
        </p:txBody>
      </p:sp>
      <p:pic>
        <p:nvPicPr>
          <p:cNvPr id="125968" name="Picture 16" descr="Microscopic view of a liqui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9" name="Picture 17" descr="Microscopic view of a ga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515600" y="20574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0" name="Picture 18" descr="Microscopic view of a soli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057400"/>
            <a:ext cx="19812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1" name="Picture 21" descr="matter_states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47" y="3657664"/>
            <a:ext cx="90487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72" name="Picture 22" descr="Addition of Energy changes sta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15" y="3543364"/>
            <a:ext cx="14131926" cy="240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383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900" b="1" kern="1200" dirty="0">
                <a:solidFill>
                  <a:srgbClr val="66CC33"/>
                </a:solidFill>
                <a:latin typeface="Verdana" pitchFamily="34" charset="0"/>
                <a:cs typeface="+mn-cs"/>
              </a:rPr>
              <a:t>Radiation</a:t>
            </a:r>
            <a:endParaRPr lang="ar-IQ" dirty="0"/>
          </a:p>
        </p:txBody>
      </p:sp>
      <p:sp>
        <p:nvSpPr>
          <p:cNvPr id="3" name="عنصر نائب للمحتوى 2"/>
          <p:cNvSpPr>
            <a:spLocks noGrp="1"/>
          </p:cNvSpPr>
          <p:nvPr>
            <p:ph idx="1"/>
          </p:nvPr>
        </p:nvSpPr>
        <p:spPr>
          <a:xfrm>
            <a:off x="1371600" y="2971800"/>
            <a:ext cx="10896600" cy="6172200"/>
          </a:xfrm>
        </p:spPr>
        <p:txBody>
          <a:bodyPr/>
          <a:lstStyle/>
          <a:p>
            <a:pPr marL="408207" lvl="0" indent="-408207" defTabSz="1632844" eaLnBrk="1" hangingPunct="1">
              <a:spcBef>
                <a:spcPct val="0"/>
              </a:spcBef>
              <a:buClr>
                <a:srgbClr val="66CC33"/>
              </a:buClr>
              <a:buFont typeface="Times" charset="0"/>
              <a:buChar char="•"/>
              <a:tabLst>
                <a:tab pos="408207" algn="l"/>
              </a:tabLst>
            </a:pPr>
            <a:r>
              <a:rPr lang="en-US" sz="3900" b="1" kern="1200" dirty="0">
                <a:solidFill>
                  <a:srgbClr val="66CC33"/>
                </a:solidFill>
                <a:latin typeface="Verdana" pitchFamily="34" charset="0"/>
                <a:cs typeface="+mn-cs"/>
              </a:rPr>
              <a:t>Radiation  </a:t>
            </a:r>
            <a:r>
              <a:rPr lang="en-US" sz="3900" kern="1200" dirty="0">
                <a:solidFill>
                  <a:srgbClr val="000000"/>
                </a:solidFill>
                <a:latin typeface="Verdana" pitchFamily="34" charset="0"/>
                <a:cs typeface="+mn-cs"/>
              </a:rPr>
              <a:t>is the transfer of energy by electromagnetic waves.  </a:t>
            </a:r>
          </a:p>
          <a:p>
            <a:pPr marL="408207" lvl="0" indent="-408207" defTabSz="1632844" eaLnBrk="1" hangingPunct="1">
              <a:spcBef>
                <a:spcPct val="0"/>
              </a:spcBef>
              <a:buClr>
                <a:srgbClr val="66CC33"/>
              </a:buClr>
              <a:buFont typeface="Times" charset="0"/>
              <a:buChar char="•"/>
              <a:tabLst>
                <a:tab pos="408207" algn="l"/>
              </a:tabLst>
            </a:pPr>
            <a:endParaRPr lang="en-US" sz="1800" kern="1200" dirty="0">
              <a:solidFill>
                <a:srgbClr val="000000"/>
              </a:solidFill>
              <a:latin typeface="Verdana" pitchFamily="34" charset="0"/>
              <a:cs typeface="+mn-cs"/>
            </a:endParaRPr>
          </a:p>
          <a:p>
            <a:pPr marL="408207" lvl="0" indent="-408207" defTabSz="1632844" eaLnBrk="1" hangingPunct="1">
              <a:spcBef>
                <a:spcPct val="0"/>
              </a:spcBef>
              <a:buClr>
                <a:srgbClr val="66CC33"/>
              </a:buClr>
              <a:buFont typeface="Times" charset="0"/>
              <a:buChar char="•"/>
              <a:tabLst>
                <a:tab pos="408207" algn="l"/>
              </a:tabLst>
            </a:pPr>
            <a:r>
              <a:rPr lang="en-US" sz="3900" kern="1200" dirty="0">
                <a:solidFill>
                  <a:srgbClr val="000000"/>
                </a:solidFill>
                <a:latin typeface="Verdana" pitchFamily="34" charset="0"/>
                <a:cs typeface="+mn-cs"/>
              </a:rPr>
              <a:t>Examples of EM waves: visible light, microwaves, infrared light</a:t>
            </a:r>
          </a:p>
          <a:p>
            <a:pPr marL="408207" lvl="0" indent="-408207" defTabSz="1632844" eaLnBrk="1" hangingPunct="1">
              <a:spcBef>
                <a:spcPct val="0"/>
              </a:spcBef>
              <a:buClr>
                <a:srgbClr val="66CC33"/>
              </a:buClr>
              <a:buFont typeface="Times" charset="0"/>
              <a:buChar char="•"/>
              <a:tabLst>
                <a:tab pos="408207" algn="l"/>
              </a:tabLst>
            </a:pPr>
            <a:endParaRPr lang="en-US" sz="1800" kern="1200" dirty="0">
              <a:solidFill>
                <a:srgbClr val="000000"/>
              </a:solidFill>
              <a:latin typeface="Verdana" pitchFamily="34" charset="0"/>
              <a:cs typeface="+mn-cs"/>
            </a:endParaRPr>
          </a:p>
          <a:p>
            <a:pPr marL="408207" lvl="0" indent="-408207" defTabSz="1632844" eaLnBrk="1" hangingPunct="1">
              <a:spcBef>
                <a:spcPct val="0"/>
              </a:spcBef>
              <a:buClr>
                <a:srgbClr val="66CC33"/>
              </a:buClr>
              <a:buFont typeface="Times" charset="0"/>
              <a:buChar char="•"/>
              <a:tabLst>
                <a:tab pos="408207" algn="l"/>
              </a:tabLst>
            </a:pPr>
            <a:r>
              <a:rPr lang="en-US" sz="3900" kern="1200" dirty="0">
                <a:solidFill>
                  <a:srgbClr val="000000"/>
                </a:solidFill>
                <a:latin typeface="Verdana" pitchFamily="34" charset="0"/>
                <a:cs typeface="+mn-cs"/>
              </a:rPr>
              <a:t>When radiation is emitted from one object and then absorbed by another, the result is the transfer of heat.</a:t>
            </a:r>
          </a:p>
          <a:p>
            <a:pPr marL="408207" lvl="0" indent="-408207" defTabSz="1632844" eaLnBrk="1" hangingPunct="1">
              <a:spcBef>
                <a:spcPct val="0"/>
              </a:spcBef>
              <a:buClr>
                <a:srgbClr val="66CC33"/>
              </a:buClr>
              <a:buFont typeface="Times" charset="0"/>
              <a:buChar char="•"/>
              <a:tabLst>
                <a:tab pos="408207" algn="l"/>
              </a:tabLst>
            </a:pPr>
            <a:endParaRPr lang="en-US" sz="1800" kern="1200" dirty="0">
              <a:solidFill>
                <a:srgbClr val="000000"/>
              </a:solidFill>
              <a:latin typeface="Verdana" pitchFamily="34" charset="0"/>
              <a:cs typeface="+mn-cs"/>
            </a:endParaRPr>
          </a:p>
          <a:p>
            <a:pPr marL="408207" lvl="0" indent="-408207" defTabSz="1632844" eaLnBrk="1" hangingPunct="1">
              <a:spcBef>
                <a:spcPct val="0"/>
              </a:spcBef>
              <a:buClr>
                <a:srgbClr val="66CC33"/>
              </a:buClr>
              <a:buFont typeface="Times" charset="0"/>
              <a:buChar char="•"/>
              <a:tabLst>
                <a:tab pos="408207" algn="l"/>
              </a:tabLst>
            </a:pPr>
            <a:r>
              <a:rPr lang="en-US" sz="3900" kern="1200" dirty="0">
                <a:solidFill>
                  <a:srgbClr val="000000"/>
                </a:solidFill>
                <a:latin typeface="Verdana" pitchFamily="34" charset="0"/>
                <a:cs typeface="+mn-cs"/>
              </a:rPr>
              <a:t>Radiation can travel through empty space.</a:t>
            </a:r>
          </a:p>
          <a:p>
            <a:endParaRPr lang="ar-IQ" dirty="0"/>
          </a:p>
        </p:txBody>
      </p:sp>
      <p:pic>
        <p:nvPicPr>
          <p:cNvPr id="6" name="Picture 13" descr="http://www.jotul.com/FileArchive/Misc%20Article%20photos/Radiated_Conv_heat/Radi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4900" y="3543300"/>
            <a:ext cx="50673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2547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3"/>
          <p:cNvSpPr/>
          <p:nvPr/>
        </p:nvSpPr>
        <p:spPr>
          <a:xfrm>
            <a:off x="13184774" y="-41076"/>
            <a:ext cx="5103224"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3" name="عنصر نائب للمحتوى 2"/>
          <p:cNvSpPr>
            <a:spLocks noGrp="1"/>
          </p:cNvSpPr>
          <p:nvPr>
            <p:ph idx="1"/>
          </p:nvPr>
        </p:nvSpPr>
        <p:spPr>
          <a:xfrm>
            <a:off x="70996" y="1790700"/>
            <a:ext cx="13113780" cy="8105331"/>
          </a:xfrm>
        </p:spPr>
        <p:txBody>
          <a:bodyPr>
            <a:normAutofit fontScale="70000" lnSpcReduction="20000"/>
          </a:bodyPr>
          <a:lstStyle/>
          <a:p>
            <a:pPr algn="l" rtl="0"/>
            <a:r>
              <a:rPr lang="en-US" dirty="0" smtClean="0"/>
              <a:t>Heat: is the total energy of molecular motion in a substance .</a:t>
            </a:r>
          </a:p>
          <a:p>
            <a:pPr algn="l" rtl="0"/>
            <a:r>
              <a:rPr lang="en-US" dirty="0" smtClean="0"/>
              <a:t>Temperature :is a measure of the average energy of molecular motion in a substance.</a:t>
            </a:r>
          </a:p>
          <a:p>
            <a:pPr algn="l" rtl="0"/>
            <a:r>
              <a:rPr lang="en-US" dirty="0" smtClean="0"/>
              <a:t>Heat energy  depends on the speed of the particles , the number of the particles (size or mass).and the type of particles in an object .</a:t>
            </a:r>
          </a:p>
          <a:p>
            <a:pPr algn="l" rtl="0"/>
            <a:r>
              <a:rPr lang="en-US" dirty="0" smtClean="0"/>
              <a:t>Temperature dose not depend on the size or type of object ,the temperature of small cup of water might be the same as the temperature of a large cub of water  but the large cub of water has more heat  because it has more water and thus more total  thermal energy ,higher temperature means that the molecular are moving , vibrating and rotating with more energy.</a:t>
            </a:r>
          </a:p>
          <a:p>
            <a:pPr marL="0" indent="0" algn="l" rtl="0">
              <a:buNone/>
            </a:pPr>
            <a:r>
              <a:rPr lang="en-US" dirty="0" smtClean="0"/>
              <a:t>              </a:t>
            </a:r>
            <a:endParaRPr lang="ar-IQ" dirty="0"/>
          </a:p>
        </p:txBody>
      </p:sp>
    </p:spTree>
    <p:extLst>
      <p:ext uri="{BB962C8B-B14F-4D97-AF65-F5344CB8AC3E}">
        <p14:creationId xmlns:p14="http://schemas.microsoft.com/office/powerpoint/2010/main" val="1421060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457215" y="49109"/>
            <a:ext cx="12954002"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1" name="TextBox 9"/>
          <p:cNvSpPr txBox="1"/>
          <p:nvPr/>
        </p:nvSpPr>
        <p:spPr>
          <a:xfrm>
            <a:off x="14337980" y="2720410"/>
            <a:ext cx="2796816" cy="320601"/>
          </a:xfrm>
          <a:prstGeom prst="rect">
            <a:avLst/>
          </a:prstGeom>
        </p:spPr>
        <p:txBody>
          <a:bodyPr wrap="square" lIns="0" tIns="0" rIns="0" bIns="0" rtlCol="0" anchor="t">
            <a:spAutoFit/>
          </a:bodyPr>
          <a:lstStyle/>
          <a:p>
            <a:pPr algn="ctr" defTabSz="1632219" rtl="1">
              <a:lnSpc>
                <a:spcPts val="2520"/>
              </a:lnSpc>
            </a:pPr>
            <a:r>
              <a:rPr lang="en-US" b="1" spc="196" dirty="0">
                <a:solidFill>
                  <a:srgbClr val="FFFFFF"/>
                </a:solidFill>
                <a:latin typeface="Montserrat Classic"/>
              </a:rPr>
              <a:t>020-2021</a:t>
            </a:r>
          </a:p>
        </p:txBody>
      </p:sp>
      <p:sp>
        <p:nvSpPr>
          <p:cNvPr id="13" name="عنصر نائب للمحتوى 2"/>
          <p:cNvSpPr txBox="1">
            <a:spLocks/>
          </p:cNvSpPr>
          <p:nvPr/>
        </p:nvSpPr>
        <p:spPr>
          <a:xfrm>
            <a:off x="914453" y="1500179"/>
            <a:ext cx="12079566" cy="8062928"/>
          </a:xfrm>
          <a:prstGeom prst="rect">
            <a:avLst/>
          </a:prstGeom>
        </p:spPr>
        <p:txBody>
          <a:bodyPr lIns="163267" tIns="81642" rIns="163267" bIns="81642">
            <a:normAutofit/>
          </a:bodyPr>
          <a:lstStyle>
            <a:lvl1pPr marL="342884" indent="-342884" algn="r" defTabSz="914358"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4" indent="-285737" algn="r" defTabSz="914358"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6" indent="-228588" algn="r" defTabSz="914358"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2"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01"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80"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6"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32"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14" indent="-228588" algn="r" defTabSz="914358"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buFont typeface="Arial" pitchFamily="34" charset="0"/>
              <a:buNone/>
            </a:pPr>
            <a:endParaRPr lang="ar-IQ" dirty="0">
              <a:solidFill>
                <a:prstClr val="black"/>
              </a:solidFill>
            </a:endParaRPr>
          </a:p>
        </p:txBody>
      </p:sp>
      <p:sp>
        <p:nvSpPr>
          <p:cNvPr id="14" name="Rectangle 4"/>
          <p:cNvSpPr>
            <a:spLocks noChangeArrowheads="1"/>
          </p:cNvSpPr>
          <p:nvPr/>
        </p:nvSpPr>
        <p:spPr bwMode="auto">
          <a:xfrm>
            <a:off x="457219" y="1676400"/>
            <a:ext cx="12953994" cy="742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3267" tIns="81642" rIns="163267" bIns="81642"/>
          <a:lstStyle/>
          <a:p>
            <a:pPr marL="408061" indent="-408061" defTabSz="1632332" fontAlgn="base">
              <a:spcBef>
                <a:spcPct val="0"/>
              </a:spcBef>
              <a:spcAft>
                <a:spcPct val="0"/>
              </a:spcAft>
              <a:buClr>
                <a:srgbClr val="66CC33"/>
              </a:buClr>
              <a:buFont typeface="Times" charset="0"/>
              <a:buChar char="•"/>
              <a:tabLst>
                <a:tab pos="408061" algn="l"/>
              </a:tabLst>
            </a:pPr>
            <a:r>
              <a:rPr lang="en-US" sz="3700" dirty="0">
                <a:solidFill>
                  <a:srgbClr val="000000"/>
                </a:solidFill>
                <a:latin typeface="Verdana" pitchFamily="34" charset="0"/>
              </a:rPr>
              <a:t>Heat is measured in two ways. </a:t>
            </a:r>
          </a:p>
          <a:p>
            <a:pPr marL="408061" indent="-408061" defTabSz="1632332" fontAlgn="base">
              <a:spcBef>
                <a:spcPct val="0"/>
              </a:spcBef>
              <a:spcAft>
                <a:spcPct val="0"/>
              </a:spcAft>
              <a:buClr>
                <a:srgbClr val="66CC33"/>
              </a:buClr>
              <a:buFont typeface="Times" charset="0"/>
              <a:buChar char="•"/>
              <a:tabLst>
                <a:tab pos="408061" algn="l"/>
              </a:tabLst>
            </a:pPr>
            <a:r>
              <a:rPr lang="en-US" sz="3700" dirty="0">
                <a:solidFill>
                  <a:srgbClr val="000000"/>
                </a:solidFill>
                <a:latin typeface="Verdana" pitchFamily="34" charset="0"/>
              </a:rPr>
              <a:t>One way is the </a:t>
            </a:r>
            <a:r>
              <a:rPr lang="en-US" sz="3700" b="1" dirty="0">
                <a:solidFill>
                  <a:srgbClr val="000000"/>
                </a:solidFill>
                <a:latin typeface="Verdana" pitchFamily="34" charset="0"/>
              </a:rPr>
              <a:t>calorie</a:t>
            </a:r>
            <a:r>
              <a:rPr lang="en-US" sz="3700" dirty="0">
                <a:solidFill>
                  <a:srgbClr val="000000"/>
                </a:solidFill>
                <a:latin typeface="Verdana" pitchFamily="34" charset="0"/>
              </a:rPr>
              <a:t> (</a:t>
            </a:r>
            <a:r>
              <a:rPr lang="en-US" sz="3700" dirty="0" err="1">
                <a:solidFill>
                  <a:srgbClr val="000000"/>
                </a:solidFill>
                <a:latin typeface="Verdana" pitchFamily="34" charset="0"/>
              </a:rPr>
              <a:t>cal</a:t>
            </a:r>
            <a:r>
              <a:rPr lang="en-US" sz="3700" dirty="0">
                <a:solidFill>
                  <a:srgbClr val="000000"/>
                </a:solidFill>
                <a:latin typeface="Verdana" pitchFamily="34" charset="0"/>
              </a:rPr>
              <a:t>)</a:t>
            </a:r>
          </a:p>
          <a:p>
            <a:pPr marL="408061" indent="-408061" defTabSz="1632332" fontAlgn="base">
              <a:spcBef>
                <a:spcPct val="0"/>
              </a:spcBef>
              <a:spcAft>
                <a:spcPct val="0"/>
              </a:spcAft>
              <a:buClr>
                <a:srgbClr val="66CC33"/>
              </a:buClr>
              <a:buFont typeface="Times" charset="0"/>
              <a:buChar char="•"/>
              <a:tabLst>
                <a:tab pos="408061" algn="l"/>
              </a:tabLst>
            </a:pPr>
            <a:r>
              <a:rPr lang="en-US" sz="3700" dirty="0">
                <a:solidFill>
                  <a:srgbClr val="000000"/>
                </a:solidFill>
                <a:latin typeface="Verdana" pitchFamily="34" charset="0"/>
              </a:rPr>
              <a:t>One </a:t>
            </a:r>
            <a:r>
              <a:rPr lang="en-US" sz="3700" b="1" dirty="0">
                <a:solidFill>
                  <a:srgbClr val="3399CC"/>
                </a:solidFill>
                <a:latin typeface="Verdana" pitchFamily="34" charset="0"/>
              </a:rPr>
              <a:t>calorie</a:t>
            </a:r>
            <a:r>
              <a:rPr lang="en-US" sz="3700" dirty="0">
                <a:solidFill>
                  <a:srgbClr val="000000"/>
                </a:solidFill>
                <a:latin typeface="Verdana" pitchFamily="34" charset="0"/>
              </a:rPr>
              <a:t> is equal to the amount of energy needed to raise the temperature of 1 g of water by 1 °C.</a:t>
            </a:r>
          </a:p>
          <a:p>
            <a:pPr marL="408061" indent="-408061" defTabSz="1632332" fontAlgn="base">
              <a:spcBef>
                <a:spcPct val="0"/>
              </a:spcBef>
              <a:spcAft>
                <a:spcPct val="0"/>
              </a:spcAft>
              <a:buClr>
                <a:srgbClr val="66CC33"/>
              </a:buClr>
              <a:buFont typeface="Times" charset="0"/>
              <a:buChar char="•"/>
              <a:tabLst>
                <a:tab pos="408061" algn="l"/>
              </a:tabLst>
            </a:pPr>
            <a:r>
              <a:rPr lang="en-US" sz="3700" dirty="0">
                <a:solidFill>
                  <a:srgbClr val="000000"/>
                </a:solidFill>
                <a:latin typeface="Verdana" pitchFamily="34" charset="0"/>
              </a:rPr>
              <a:t>Heat is also measured in </a:t>
            </a:r>
            <a:r>
              <a:rPr lang="en-US" sz="3700" b="1" dirty="0">
                <a:solidFill>
                  <a:srgbClr val="000000"/>
                </a:solidFill>
                <a:latin typeface="Verdana" pitchFamily="34" charset="0"/>
              </a:rPr>
              <a:t>joules</a:t>
            </a:r>
            <a:r>
              <a:rPr lang="en-US" sz="3700" dirty="0">
                <a:solidFill>
                  <a:srgbClr val="000000"/>
                </a:solidFill>
                <a:latin typeface="Verdana" pitchFamily="34" charset="0"/>
              </a:rPr>
              <a:t> (J) because heat is a form of energy.</a:t>
            </a:r>
          </a:p>
          <a:p>
            <a:pPr marL="408061" indent="-408061" defTabSz="1632332" fontAlgn="base">
              <a:spcBef>
                <a:spcPct val="0"/>
              </a:spcBef>
              <a:spcAft>
                <a:spcPct val="0"/>
              </a:spcAft>
              <a:buClr>
                <a:srgbClr val="66CC33"/>
              </a:buClr>
              <a:buFont typeface="Times" charset="0"/>
              <a:buChar char="•"/>
              <a:tabLst>
                <a:tab pos="408061" algn="l"/>
              </a:tabLst>
            </a:pPr>
            <a:r>
              <a:rPr lang="en-US" sz="3700" dirty="0">
                <a:solidFill>
                  <a:srgbClr val="000000"/>
                </a:solidFill>
                <a:latin typeface="Verdana" pitchFamily="34" charset="0"/>
              </a:rPr>
              <a:t>One calorie is equal to 4.18 joules.</a:t>
            </a:r>
          </a:p>
          <a:p>
            <a:pPr marL="408061" indent="-408061" defTabSz="1632332" fontAlgn="base">
              <a:spcBef>
                <a:spcPct val="0"/>
              </a:spcBef>
              <a:spcAft>
                <a:spcPct val="0"/>
              </a:spcAft>
              <a:buClr>
                <a:srgbClr val="66CC33"/>
              </a:buClr>
              <a:buFont typeface="Times" charset="0"/>
              <a:buChar char="•"/>
              <a:tabLst>
                <a:tab pos="408061" algn="l"/>
              </a:tabLst>
            </a:pPr>
            <a:endParaRPr lang="en-US" sz="3900" dirty="0">
              <a:solidFill>
                <a:srgbClr val="000000"/>
              </a:solidFill>
              <a:latin typeface="Verdana" pitchFamily="34" charset="0"/>
            </a:endParaRPr>
          </a:p>
        </p:txBody>
      </p:sp>
      <p:sp>
        <p:nvSpPr>
          <p:cNvPr id="15" name="Rectangle 3"/>
          <p:cNvSpPr>
            <a:spLocks noChangeArrowheads="1"/>
          </p:cNvSpPr>
          <p:nvPr/>
        </p:nvSpPr>
        <p:spPr bwMode="auto">
          <a:xfrm>
            <a:off x="609600" y="495300"/>
            <a:ext cx="949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63267" tIns="81642" rIns="163267" bIns="81642" anchor="ctr"/>
          <a:lstStyle/>
          <a:p>
            <a:pPr defTabSz="1632332" fontAlgn="base">
              <a:spcBef>
                <a:spcPct val="0"/>
              </a:spcBef>
              <a:spcAft>
                <a:spcPct val="0"/>
              </a:spcAft>
            </a:pPr>
            <a:r>
              <a:rPr lang="en-US" sz="4600" b="1" kern="0" dirty="0">
                <a:solidFill>
                  <a:srgbClr val="3399CC"/>
                </a:solidFill>
                <a:latin typeface="Verdana" pitchFamily="34" charset="0"/>
              </a:rPr>
              <a:t>How is heat measured?</a:t>
            </a:r>
            <a:endParaRPr lang="en-US" sz="5000" kern="0" dirty="0">
              <a:solidFill>
                <a:srgbClr val="3399CC"/>
              </a:solidFill>
            </a:endParaRPr>
          </a:p>
        </p:txBody>
      </p:sp>
      <p:pic>
        <p:nvPicPr>
          <p:cNvPr id="16" name="Picture 2" descr="http://t0.gstatic.com/images?q=tbn:ANd9GcTBS3qsdGtUirWVp2a17c_pw_UrjSPIW0O20K8uWNF4o7nyR8X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1208" y="2171700"/>
            <a:ext cx="4876792" cy="795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99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to="" calcmode="lin" valueType="num">
                                      <p:cBhvr>
                                        <p:cTn id="2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13266874" y="584153"/>
            <a:ext cx="3489048" cy="641201"/>
          </a:xfrm>
          <a:prstGeom prst="rect">
            <a:avLst/>
          </a:prstGeom>
          <a:noFill/>
        </p:spPr>
        <p:txBody>
          <a:bodyPr lIns="0" tIns="0" rIns="0" bIns="0" rtlCol="0" anchor="t">
            <a:spAutoFit/>
          </a:bodyPr>
          <a:lstStyle/>
          <a:p>
            <a:pPr algn="r">
              <a:lnSpc>
                <a:spcPts val="2520"/>
              </a:lnSpc>
            </a:pPr>
            <a:r>
              <a:rPr lang="en-US" sz="1200" b="1" spc="196" dirty="0">
                <a:solidFill>
                  <a:srgbClr val="FFFFFF"/>
                </a:solidFill>
                <a:latin typeface="Montserrat Classic"/>
              </a:rPr>
              <a:t>UNIVERSITY OF MOSUL</a:t>
            </a:r>
          </a:p>
          <a:p>
            <a:pPr algn="r">
              <a:lnSpc>
                <a:spcPts val="2520"/>
              </a:lnSpc>
            </a:pPr>
            <a:r>
              <a:rPr lang="en-US" sz="1200" b="1" spc="196" dirty="0">
                <a:solidFill>
                  <a:srgbClr val="FFFFFF"/>
                </a:solidFill>
                <a:latin typeface="Montserrat Classic"/>
              </a:rPr>
              <a:t>COLLEGE OF DENTISTRY</a:t>
            </a:r>
          </a:p>
        </p:txBody>
      </p:sp>
      <p:sp>
        <p:nvSpPr>
          <p:cNvPr id="13" name="TextBox 9"/>
          <p:cNvSpPr txBox="1"/>
          <p:nvPr/>
        </p:nvSpPr>
        <p:spPr>
          <a:xfrm>
            <a:off x="571500" y="3848148"/>
            <a:ext cx="9067800" cy="813043"/>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Department of:</a:t>
            </a:r>
          </a:p>
          <a:p>
            <a:pPr algn="ctr"/>
            <a:r>
              <a:rPr lang="en-US" sz="3200" b="1" spc="196" dirty="0">
                <a:solidFill>
                  <a:srgbClr val="FFFFFF"/>
                </a:solidFill>
                <a:latin typeface="Montserrat Classic"/>
              </a:rPr>
              <a:t>HERE</a:t>
            </a:r>
          </a:p>
        </p:txBody>
      </p:sp>
      <p:sp>
        <p:nvSpPr>
          <p:cNvPr id="2" name="Oval 1"/>
          <p:cNvSpPr/>
          <p:nvPr/>
        </p:nvSpPr>
        <p:spPr>
          <a:xfrm>
            <a:off x="381002" y="2949135"/>
            <a:ext cx="5943600" cy="591813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solidFill>
                <a:prstClr val="white"/>
              </a:solidFill>
            </a:endParaRPr>
          </a:p>
        </p:txBody>
      </p:sp>
      <p:sp>
        <p:nvSpPr>
          <p:cNvPr id="14" name="TextBox 9"/>
          <p:cNvSpPr txBox="1"/>
          <p:nvPr/>
        </p:nvSpPr>
        <p:spPr>
          <a:xfrm>
            <a:off x="1524005" y="4152900"/>
            <a:ext cx="3322722" cy="4429418"/>
          </a:xfrm>
          <a:prstGeom prst="rect">
            <a:avLst/>
          </a:prstGeom>
        </p:spPr>
        <p:txBody>
          <a:bodyPr wrap="square" lIns="0" tIns="0" rIns="0" bIns="0" rtlCol="0" anchor="t">
            <a:spAutoFit/>
          </a:bodyPr>
          <a:lstStyle/>
          <a:p>
            <a:pPr lvl="0"/>
            <a:r>
              <a:rPr lang="en-US" sz="2900" b="1" dirty="0">
                <a:solidFill>
                  <a:prstClr val="black"/>
                </a:solidFill>
              </a:rPr>
              <a:t>1-Fahrenheit scale(°F):in this scale the freezing temp. is 32°F and boiling point is 212°F ,and normal body temp. is about 98.6°F </a:t>
            </a:r>
            <a:r>
              <a:rPr lang="en-US" b="1" dirty="0">
                <a:solidFill>
                  <a:prstClr val="black"/>
                </a:solidFill>
              </a:rPr>
              <a:t>.</a:t>
            </a:r>
            <a:endParaRPr lang="en-US" dirty="0">
              <a:solidFill>
                <a:prstClr val="black"/>
              </a:solidFill>
            </a:endParaRPr>
          </a:p>
          <a:p>
            <a:pPr>
              <a:lnSpc>
                <a:spcPts val="2520"/>
              </a:lnSpc>
            </a:pPr>
            <a:endParaRPr lang="en-US" sz="3200" b="1" spc="196" dirty="0">
              <a:solidFill>
                <a:prstClr val="black"/>
              </a:solidFill>
              <a:latin typeface="Montserrat Classic"/>
            </a:endParaRPr>
          </a:p>
          <a:p>
            <a:endParaRPr lang="en-US" sz="3200" b="1" spc="196" dirty="0">
              <a:solidFill>
                <a:srgbClr val="FFFFFF"/>
              </a:solidFill>
              <a:latin typeface="Montserrat Classic"/>
            </a:endParaRPr>
          </a:p>
          <a:p>
            <a:pPr algn="ctr"/>
            <a:endParaRPr lang="en-US" sz="3200" b="1" spc="196" dirty="0">
              <a:solidFill>
                <a:srgbClr val="FFFFFF"/>
              </a:solidFill>
              <a:latin typeface="Montserrat Classic"/>
            </a:endParaRPr>
          </a:p>
        </p:txBody>
      </p:sp>
      <p:sp>
        <p:nvSpPr>
          <p:cNvPr id="10" name="Oval 9"/>
          <p:cNvSpPr/>
          <p:nvPr/>
        </p:nvSpPr>
        <p:spPr>
          <a:xfrm>
            <a:off x="6324645" y="2949137"/>
            <a:ext cx="5981698" cy="59161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lvl="0"/>
            <a:r>
              <a:rPr lang="en-US" sz="3200" b="1" dirty="0">
                <a:solidFill>
                  <a:prstClr val="black"/>
                </a:solidFill>
              </a:rPr>
              <a:t>2-The Celsius(°C):the freezing point is 0°C and the boiling point is 100°C ,in between is divided into 100 division.</a:t>
            </a:r>
            <a:endParaRPr lang="en-US" sz="3200" dirty="0">
              <a:solidFill>
                <a:prstClr val="black"/>
              </a:solidFill>
            </a:endParaRPr>
          </a:p>
        </p:txBody>
      </p:sp>
      <p:sp>
        <p:nvSpPr>
          <p:cNvPr id="11" name="Oval 10"/>
          <p:cNvSpPr/>
          <p:nvPr/>
        </p:nvSpPr>
        <p:spPr>
          <a:xfrm>
            <a:off x="12306353" y="2949137"/>
            <a:ext cx="5600702" cy="5916134"/>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solidFill>
                <a:prstClr val="white"/>
              </a:solidFill>
            </a:endParaRPr>
          </a:p>
        </p:txBody>
      </p:sp>
      <p:sp>
        <p:nvSpPr>
          <p:cNvPr id="12" name="TextBox 9"/>
          <p:cNvSpPr txBox="1"/>
          <p:nvPr/>
        </p:nvSpPr>
        <p:spPr>
          <a:xfrm>
            <a:off x="13547581" y="4000502"/>
            <a:ext cx="3322722" cy="5321970"/>
          </a:xfrm>
          <a:prstGeom prst="rect">
            <a:avLst/>
          </a:prstGeom>
        </p:spPr>
        <p:txBody>
          <a:bodyPr wrap="square" lIns="0" tIns="0" rIns="0" bIns="0" rtlCol="0" anchor="t">
            <a:spAutoFit/>
          </a:bodyPr>
          <a:lstStyle/>
          <a:p>
            <a:pPr lvl="0"/>
            <a:r>
              <a:rPr lang="en-US" sz="2900" b="1" dirty="0">
                <a:solidFill>
                  <a:prstClr val="black"/>
                </a:solidFill>
              </a:rPr>
              <a:t>3-The </a:t>
            </a:r>
            <a:r>
              <a:rPr lang="en-US" sz="2900" b="1" dirty="0" err="1">
                <a:solidFill>
                  <a:prstClr val="black"/>
                </a:solidFill>
              </a:rPr>
              <a:t>Kalvin</a:t>
            </a:r>
            <a:r>
              <a:rPr lang="en-US" sz="2900" b="1" dirty="0">
                <a:solidFill>
                  <a:prstClr val="black"/>
                </a:solidFill>
              </a:rPr>
              <a:t> scale(°K):or the absolute scale this scale has the same divisions as the Celsius but takes the 0° K at the absolute zero which is=-273.15°C.</a:t>
            </a:r>
            <a:endParaRPr lang="en-US" sz="2900" dirty="0">
              <a:solidFill>
                <a:prstClr val="black"/>
              </a:solidFill>
            </a:endParaRPr>
          </a:p>
          <a:p>
            <a:pPr>
              <a:lnSpc>
                <a:spcPts val="2520"/>
              </a:lnSpc>
            </a:pPr>
            <a:endParaRPr lang="en-US" sz="3200" b="1" spc="196" dirty="0">
              <a:solidFill>
                <a:prstClr val="black"/>
              </a:solidFill>
              <a:latin typeface="Montserrat Classic"/>
            </a:endParaRPr>
          </a:p>
          <a:p>
            <a:endParaRPr lang="en-US" sz="3200" b="1" spc="196" dirty="0">
              <a:solidFill>
                <a:srgbClr val="FFFFFF"/>
              </a:solidFill>
              <a:latin typeface="Montserrat Classic"/>
            </a:endParaRPr>
          </a:p>
          <a:p>
            <a:pPr algn="ctr"/>
            <a:endParaRPr lang="en-US" sz="3200" b="1" spc="196" dirty="0">
              <a:solidFill>
                <a:srgbClr val="FFFFFF"/>
              </a:solidFill>
              <a:latin typeface="Montserrat Class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61"/>
            <a:ext cx="12041188" cy="180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676400" y="952506"/>
            <a:ext cx="9144000" cy="2062101"/>
          </a:xfrm>
          <a:prstGeom prst="rect">
            <a:avLst/>
          </a:prstGeom>
        </p:spPr>
        <p:txBody>
          <a:bodyPr lIns="91439" tIns="45719" rIns="91439" bIns="45719">
            <a:spAutoFit/>
          </a:bodyPr>
          <a:lstStyle/>
          <a:p>
            <a:pPr lvl="0"/>
            <a:r>
              <a:rPr lang="en-US" sz="3200" b="1" dirty="0">
                <a:solidFill>
                  <a:prstClr val="black"/>
                </a:solidFill>
              </a:rPr>
              <a:t>Temperature is difficult to measure directly, so we usually measure it indirectly by measuring one of many physical properties that change with temp. , there are three types of temperature scales</a:t>
            </a:r>
          </a:p>
        </p:txBody>
      </p:sp>
    </p:spTree>
    <p:extLst>
      <p:ext uri="{BB962C8B-B14F-4D97-AF65-F5344CB8AC3E}">
        <p14:creationId xmlns:p14="http://schemas.microsoft.com/office/powerpoint/2010/main" val="541482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 y="-38100"/>
            <a:ext cx="12954002"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1" name="TextBox 9"/>
          <p:cNvSpPr txBox="1"/>
          <p:nvPr/>
        </p:nvSpPr>
        <p:spPr>
          <a:xfrm>
            <a:off x="14337980" y="2720410"/>
            <a:ext cx="2796816" cy="320601"/>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020-2021</a:t>
            </a:r>
          </a:p>
        </p:txBody>
      </p:sp>
      <p:sp>
        <p:nvSpPr>
          <p:cNvPr id="14" name="TextBox 9"/>
          <p:cNvSpPr txBox="1"/>
          <p:nvPr/>
        </p:nvSpPr>
        <p:spPr>
          <a:xfrm>
            <a:off x="914400" y="2227967"/>
            <a:ext cx="8382000" cy="1305486"/>
          </a:xfrm>
          <a:prstGeom prst="rect">
            <a:avLst/>
          </a:prstGeom>
        </p:spPr>
        <p:txBody>
          <a:bodyPr wrap="square" lIns="0" tIns="0" rIns="0" bIns="0" rtlCol="0" anchor="t">
            <a:spAutoFit/>
          </a:bodyPr>
          <a:lstStyle/>
          <a:p>
            <a:pPr>
              <a:lnSpc>
                <a:spcPts val="2520"/>
              </a:lnSpc>
            </a:pPr>
            <a:endParaRPr lang="en-US" sz="3200" b="1" spc="196" dirty="0">
              <a:solidFill>
                <a:prstClr val="black"/>
              </a:solidFill>
              <a:latin typeface="Montserrat Classic"/>
            </a:endParaRPr>
          </a:p>
          <a:p>
            <a:endParaRPr lang="en-US" sz="3200" b="1" spc="196" dirty="0">
              <a:solidFill>
                <a:srgbClr val="FFFFFF"/>
              </a:solidFill>
              <a:latin typeface="Montserrat Classic"/>
            </a:endParaRPr>
          </a:p>
          <a:p>
            <a:pPr algn="ctr"/>
            <a:endParaRPr lang="en-US" sz="3200" b="1" spc="196" dirty="0">
              <a:solidFill>
                <a:srgbClr val="FFFFFF"/>
              </a:solidFill>
              <a:latin typeface="Montserrat Classic"/>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67" y="-96125"/>
            <a:ext cx="15546388"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15" y="1389131"/>
            <a:ext cx="11909426" cy="834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4"/>
          <p:cNvSpPr>
            <a:spLocks noChangeShapeType="1"/>
          </p:cNvSpPr>
          <p:nvPr/>
        </p:nvSpPr>
        <p:spPr bwMode="auto">
          <a:xfrm>
            <a:off x="7543800" y="8801100"/>
            <a:ext cx="1905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1439" tIns="45719" rIns="91439" bIns="45719" anchor="ct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endParaRPr lang="ar-IQ">
              <a:solidFill>
                <a:prstClr val="black"/>
              </a:solidFill>
            </a:endParaRPr>
          </a:p>
        </p:txBody>
      </p:sp>
    </p:spTree>
    <p:extLst>
      <p:ext uri="{BB962C8B-B14F-4D97-AF65-F5344CB8AC3E}">
        <p14:creationId xmlns:p14="http://schemas.microsoft.com/office/powerpoint/2010/main" val="673656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AutoShape 3"/>
          <p:cNvSpPr/>
          <p:nvPr/>
        </p:nvSpPr>
        <p:spPr>
          <a:xfrm>
            <a:off x="13184774" y="-1"/>
            <a:ext cx="5103224"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pic>
        <p:nvPicPr>
          <p:cNvPr id="10" name="صورة 9"/>
          <p:cNvPicPr/>
          <p:nvPr/>
        </p:nvPicPr>
        <p:blipFill>
          <a:blip r:embed="rId2">
            <a:duotone>
              <a:schemeClr val="accent1">
                <a:shade val="45000"/>
                <a:satMod val="135000"/>
              </a:schemeClr>
              <a:prstClr val="white"/>
            </a:duotone>
          </a:blip>
          <a:srcRect/>
          <a:stretch>
            <a:fillRect/>
          </a:stretch>
        </p:blipFill>
        <p:spPr bwMode="auto">
          <a:xfrm>
            <a:off x="914400" y="1483578"/>
            <a:ext cx="8439104" cy="8765322"/>
          </a:xfrm>
          <a:prstGeom prst="rect">
            <a:avLst/>
          </a:prstGeom>
          <a:noFill/>
          <a:ln w="9525">
            <a:noFill/>
            <a:miter lim="800000"/>
            <a:headEnd/>
            <a:tailEnd/>
          </a:ln>
        </p:spPr>
      </p:pic>
      <p:pic>
        <p:nvPicPr>
          <p:cNvPr id="11" name="عنصر نائب للمحتوى 3"/>
          <p:cNvPicPr>
            <a:picLocks/>
          </p:cNvPicPr>
          <p:nvPr/>
        </p:nvPicPr>
        <p:blipFill>
          <a:blip r:embed="rId3"/>
          <a:srcRect/>
          <a:stretch>
            <a:fillRect/>
          </a:stretch>
        </p:blipFill>
        <p:spPr bwMode="auto">
          <a:xfrm>
            <a:off x="9353515" y="1866900"/>
            <a:ext cx="7282798" cy="7924800"/>
          </a:xfrm>
          <a:prstGeom prst="rect">
            <a:avLst/>
          </a:prstGeom>
          <a:noFill/>
          <a:ln w="9525">
            <a:noFill/>
            <a:miter lim="800000"/>
            <a:headEnd/>
            <a:tailEnd/>
          </a:ln>
        </p:spPr>
      </p:pic>
    </p:spTree>
    <p:extLst>
      <p:ext uri="{BB962C8B-B14F-4D97-AF65-F5344CB8AC3E}">
        <p14:creationId xmlns:p14="http://schemas.microsoft.com/office/powerpoint/2010/main" val="131145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184774" y="-1"/>
            <a:ext cx="5103224" cy="1028700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p>
      <p:sp>
        <p:nvSpPr>
          <p:cNvPr id="13" name="TextBox 9"/>
          <p:cNvSpPr txBox="1"/>
          <p:nvPr/>
        </p:nvSpPr>
        <p:spPr>
          <a:xfrm>
            <a:off x="914400" y="471936"/>
            <a:ext cx="9067800" cy="813043"/>
          </a:xfrm>
          <a:prstGeom prst="rect">
            <a:avLst/>
          </a:prstGeom>
        </p:spPr>
        <p:txBody>
          <a:bodyPr wrap="square" lIns="0" tIns="0" rIns="0" bIns="0" rtlCol="0" anchor="t">
            <a:spAutoFit/>
          </a:bodyPr>
          <a:lstStyle/>
          <a:p>
            <a:pPr algn="ctr">
              <a:lnSpc>
                <a:spcPts val="2520"/>
              </a:lnSpc>
            </a:pPr>
            <a:r>
              <a:rPr lang="en-US" sz="3200" b="1" spc="196" dirty="0">
                <a:solidFill>
                  <a:srgbClr val="FFFFFF"/>
                </a:solidFill>
                <a:latin typeface="Montserrat Classic"/>
              </a:rPr>
              <a:t>Department of:</a:t>
            </a:r>
          </a:p>
          <a:p>
            <a:pPr algn="ctr"/>
            <a:r>
              <a:rPr lang="en-US" sz="3200" b="1" spc="196" dirty="0">
                <a:solidFill>
                  <a:srgbClr val="FFFFFF"/>
                </a:solidFill>
                <a:latin typeface="Montserrat Classic"/>
              </a:rPr>
              <a:t>HERE</a:t>
            </a:r>
          </a:p>
        </p:txBody>
      </p:sp>
      <p:sp>
        <p:nvSpPr>
          <p:cNvPr id="14" name="TextBox 9"/>
          <p:cNvSpPr txBox="1"/>
          <p:nvPr/>
        </p:nvSpPr>
        <p:spPr>
          <a:xfrm>
            <a:off x="946484" y="1747619"/>
            <a:ext cx="8382000" cy="641201"/>
          </a:xfrm>
          <a:prstGeom prst="rect">
            <a:avLst/>
          </a:prstGeom>
        </p:spPr>
        <p:txBody>
          <a:bodyPr wrap="square" lIns="0" tIns="0" rIns="0" bIns="0" rtlCol="0" anchor="t">
            <a:spAutoFit/>
          </a:bodyPr>
          <a:lstStyle/>
          <a:p>
            <a:pPr>
              <a:lnSpc>
                <a:spcPts val="2520"/>
              </a:lnSpc>
            </a:pPr>
            <a:r>
              <a:rPr lang="en-US" sz="4500" b="1" dirty="0">
                <a:solidFill>
                  <a:prstClr val="black"/>
                </a:solidFill>
                <a:ea typeface="+mj-ea"/>
                <a:cs typeface="+mj-cs"/>
              </a:rPr>
              <a:t>Types of thermometers</a:t>
            </a:r>
            <a:r>
              <a:rPr lang="en-US" sz="4500" dirty="0">
                <a:solidFill>
                  <a:prstClr val="black"/>
                </a:solidFill>
                <a:ea typeface="+mj-ea"/>
                <a:cs typeface="+mj-cs"/>
              </a:rPr>
              <a:t/>
            </a:r>
            <a:br>
              <a:rPr lang="en-US" sz="4500" dirty="0">
                <a:solidFill>
                  <a:prstClr val="black"/>
                </a:solidFill>
                <a:ea typeface="+mj-ea"/>
                <a:cs typeface="+mj-cs"/>
              </a:rPr>
            </a:br>
            <a:endParaRPr lang="en-US" sz="3200" b="1" spc="196" dirty="0">
              <a:solidFill>
                <a:srgbClr val="FFFFFF"/>
              </a:solidFill>
              <a:latin typeface="Montserrat Classic"/>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068157"/>
            <a:ext cx="10744200" cy="757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descr="C:\Users\new\Documents\1024px-Clinical_thermometer_38.7.jpg"/>
          <p:cNvPicPr>
            <a:picLocks noChangeAspect="1" noChangeArrowheads="1"/>
          </p:cNvPicPr>
          <p:nvPr/>
        </p:nvPicPr>
        <p:blipFill>
          <a:blip r:embed="rId3"/>
          <a:srcRect/>
          <a:stretch>
            <a:fillRect/>
          </a:stretch>
        </p:blipFill>
        <p:spPr bwMode="auto">
          <a:xfrm>
            <a:off x="13520783" y="2050845"/>
            <a:ext cx="4462458" cy="7283669"/>
          </a:xfrm>
          <a:prstGeom prst="rect">
            <a:avLst/>
          </a:prstGeom>
          <a:noFill/>
        </p:spPr>
      </p:pic>
    </p:spTree>
    <p:extLst>
      <p:ext uri="{BB962C8B-B14F-4D97-AF65-F5344CB8AC3E}">
        <p14:creationId xmlns:p14="http://schemas.microsoft.com/office/powerpoint/2010/main" val="70440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914400" y="647700"/>
            <a:ext cx="11506200" cy="7072362"/>
          </a:xfrm>
        </p:spPr>
        <p:txBody>
          <a:bodyPr>
            <a:normAutofit fontScale="77500" lnSpcReduction="20000"/>
          </a:bodyPr>
          <a:lstStyle/>
          <a:p>
            <a:pPr algn="l" rtl="0">
              <a:buNone/>
            </a:pPr>
            <a:r>
              <a:rPr lang="en-US" b="1" dirty="0" smtClean="0"/>
              <a:t>     2- </a:t>
            </a:r>
            <a:r>
              <a:rPr lang="en-US" b="1" dirty="0" err="1" smtClean="0"/>
              <a:t>Thermistor</a:t>
            </a:r>
            <a:endParaRPr lang="en-US" dirty="0" smtClean="0"/>
          </a:p>
          <a:p>
            <a:pPr algn="l" rtl="0">
              <a:buNone/>
            </a:pPr>
            <a:r>
              <a:rPr lang="en-US" b="1" dirty="0" smtClean="0"/>
              <a:t>     It's composed from a bridge of four resistances with a source of electricity. These resistors are in balance and one of them is used for temp. measurement (resistor T). A bridge circuit with a </a:t>
            </a:r>
            <a:r>
              <a:rPr lang="en-US" b="1" dirty="0" err="1" smtClean="0"/>
              <a:t>thermistor</a:t>
            </a:r>
            <a:r>
              <a:rPr lang="en-US" b="1" dirty="0" smtClean="0"/>
              <a:t> in one of the legs, initially the four resistors are equal, the bridge is balanced, by symmetry, the voltages at each end of the meter are equal and no current flows through the meter. A temp. change causes the </a:t>
            </a:r>
            <a:r>
              <a:rPr lang="en-US" b="1" dirty="0" err="1" smtClean="0"/>
              <a:t>thermistor</a:t>
            </a:r>
            <a:r>
              <a:rPr lang="en-US" b="1" dirty="0" smtClean="0"/>
              <a:t> resistance to change This unbalance the bridge, the voltages at each end of the meter become un equal, causing a current to flow through the meter, and the resulting meter deflection can be calibrated for temp., with </a:t>
            </a:r>
            <a:r>
              <a:rPr lang="en-US" b="1" dirty="0" err="1" smtClean="0"/>
              <a:t>thermistors</a:t>
            </a:r>
            <a:r>
              <a:rPr lang="en-US" b="1" dirty="0" smtClean="0"/>
              <a:t> it is easy to measure temp</a:t>
            </a:r>
            <a:endParaRPr lang="ar-IQ" dirty="0"/>
          </a:p>
        </p:txBody>
      </p:sp>
      <p:pic>
        <p:nvPicPr>
          <p:cNvPr id="4" name="صورة 3"/>
          <p:cNvPicPr/>
          <p:nvPr/>
        </p:nvPicPr>
        <p:blipFill>
          <a:blip r:embed="rId2"/>
          <a:srcRect/>
          <a:stretch>
            <a:fillRect/>
          </a:stretch>
        </p:blipFill>
        <p:spPr bwMode="auto">
          <a:xfrm>
            <a:off x="5286348" y="7286640"/>
            <a:ext cx="7000924" cy="2571768"/>
          </a:xfrm>
          <a:prstGeom prst="rect">
            <a:avLst/>
          </a:prstGeom>
          <a:noFill/>
          <a:ln w="9525">
            <a:noFill/>
            <a:miter lim="800000"/>
            <a:headEnd/>
            <a:tailEnd/>
          </a:ln>
        </p:spPr>
      </p:pic>
      <p:pic>
        <p:nvPicPr>
          <p:cNvPr id="5" name="صورة 1" descr="thermistor"/>
          <p:cNvPicPr/>
          <p:nvPr/>
        </p:nvPicPr>
        <p:blipFill>
          <a:blip r:embed="rId3"/>
          <a:srcRect/>
          <a:stretch>
            <a:fillRect/>
          </a:stretch>
        </p:blipFill>
        <p:spPr bwMode="auto">
          <a:xfrm>
            <a:off x="285690" y="7500954"/>
            <a:ext cx="3857652" cy="2357454"/>
          </a:xfrm>
          <a:prstGeom prst="rect">
            <a:avLst/>
          </a:prstGeom>
          <a:noFill/>
          <a:ln w="9525">
            <a:noFill/>
            <a:miter lim="800000"/>
            <a:headEnd/>
            <a:tailEnd/>
          </a:ln>
        </p:spPr>
      </p:pic>
      <p:pic>
        <p:nvPicPr>
          <p:cNvPr id="2050" name="Picture 2" descr="C:\Users\new\Documents\images.jpg"/>
          <p:cNvPicPr>
            <a:picLocks noChangeAspect="1" noChangeArrowheads="1"/>
          </p:cNvPicPr>
          <p:nvPr/>
        </p:nvPicPr>
        <p:blipFill>
          <a:blip r:embed="rId4"/>
          <a:srcRect/>
          <a:stretch>
            <a:fillRect/>
          </a:stretch>
        </p:blipFill>
        <p:spPr bwMode="auto">
          <a:xfrm>
            <a:off x="12287335" y="7072406"/>
            <a:ext cx="4286250" cy="2893217"/>
          </a:xfrm>
          <a:prstGeom prst="rect">
            <a:avLst/>
          </a:prstGeom>
          <a:noFill/>
        </p:spPr>
      </p:pic>
    </p:spTree>
    <p:extLst>
      <p:ext uri="{BB962C8B-B14F-4D97-AF65-F5344CB8AC3E}">
        <p14:creationId xmlns:p14="http://schemas.microsoft.com/office/powerpoint/2010/main" val="1090919212"/>
      </p:ext>
    </p:extLst>
  </p:cSld>
  <p:clrMapOvr>
    <a:masterClrMapping/>
  </p:clrMapOvr>
  <p:transition spd="med"/>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spPr>
      <a:bodyPr lIns="51206" tIns="25603" rIns="51206" bIns="25603"/>
      <a:lstStyle/>
    </a:spDef>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1685</Words>
  <Application>Microsoft Office PowerPoint</Application>
  <PresentationFormat>مخصص</PresentationFormat>
  <Paragraphs>154</Paragraphs>
  <Slides>20</Slides>
  <Notes>1</Notes>
  <HiddenSlides>0</HiddenSlides>
  <MMClips>0</MMClips>
  <ScaleCrop>false</ScaleCrop>
  <HeadingPairs>
    <vt:vector size="6" baseType="variant">
      <vt:variant>
        <vt:lpstr>الخطوط المستخدمة</vt:lpstr>
      </vt:variant>
      <vt:variant>
        <vt:i4>11</vt:i4>
      </vt:variant>
      <vt:variant>
        <vt:lpstr>نسق</vt:lpstr>
      </vt:variant>
      <vt:variant>
        <vt:i4>15</vt:i4>
      </vt:variant>
      <vt:variant>
        <vt:lpstr>عناوين الشرائح</vt:lpstr>
      </vt:variant>
      <vt:variant>
        <vt:i4>20</vt:i4>
      </vt:variant>
    </vt:vector>
  </HeadingPairs>
  <TitlesOfParts>
    <vt:vector size="46" baseType="lpstr">
      <vt:lpstr>Arial</vt:lpstr>
      <vt:lpstr>Montserrat Classic</vt:lpstr>
      <vt:lpstr>Calibri</vt:lpstr>
      <vt:lpstr>Franklin Gothic Book</vt:lpstr>
      <vt:lpstr>Perpetua</vt:lpstr>
      <vt:lpstr>Times</vt:lpstr>
      <vt:lpstr>Wingdings 2</vt:lpstr>
      <vt:lpstr>Times New Roman</vt:lpstr>
      <vt:lpstr>Tahoma</vt:lpstr>
      <vt:lpstr>ヒラギノ角ゴ Pro W3</vt:lpstr>
      <vt:lpstr>Verdana</vt:lpstr>
      <vt:lpstr>Office Theme</vt:lpstr>
      <vt:lpstr>1_Office Theme</vt:lpstr>
      <vt:lpstr>سمة Office</vt:lpstr>
      <vt:lpstr>1_سمة Office</vt:lpstr>
      <vt:lpstr>2_Office Theme</vt:lpstr>
      <vt:lpstr>1_Default Design</vt:lpstr>
      <vt:lpstr>3_Office Theme</vt:lpstr>
      <vt:lpstr>4_Office Theme</vt:lpstr>
      <vt:lpstr>Equity</vt:lpstr>
      <vt:lpstr>1_Equity</vt:lpstr>
      <vt:lpstr>2_Equity</vt:lpstr>
      <vt:lpstr>5_Office Theme</vt:lpstr>
      <vt:lpstr>2_Default Design</vt:lpstr>
      <vt:lpstr>6_Office Theme</vt:lpstr>
      <vt:lpstr>Blank Presentation</vt:lpstr>
      <vt:lpstr>عرض تقديمي في PowerPoint</vt:lpstr>
      <vt:lpstr>STATES OF MATTER</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Specific Heat Capacity</vt:lpstr>
      <vt:lpstr>عرض تقديمي في PowerPoint</vt:lpstr>
      <vt:lpstr>عرض تقديمي في PowerPoint</vt:lpstr>
      <vt:lpstr>عرض تقديمي في PowerPoint</vt:lpstr>
      <vt:lpstr>عرض تقديمي في PowerPoint</vt:lpstr>
      <vt:lpstr>عرض تقديمي في PowerPoint</vt:lpstr>
      <vt:lpstr>Conduction</vt:lpstr>
      <vt:lpstr>Convection</vt:lpstr>
      <vt:lpstr>Radiation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and White Bullying Education Presentation</dc:title>
  <dc:creator>Asus</dc:creator>
  <cp:lastModifiedBy>ABO MOHAMMAD</cp:lastModifiedBy>
  <cp:revision>71</cp:revision>
  <dcterms:created xsi:type="dcterms:W3CDTF">2006-08-16T00:00:00Z</dcterms:created>
  <dcterms:modified xsi:type="dcterms:W3CDTF">2024-10-30T21:22:28Z</dcterms:modified>
  <dc:identifier>DAEKmDzU_e4</dc:identifier>
</cp:coreProperties>
</file>