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7" r:id="rId2"/>
    <p:sldId id="261" r:id="rId3"/>
    <p:sldId id="268" r:id="rId4"/>
    <p:sldId id="283" r:id="rId5"/>
    <p:sldId id="294" r:id="rId6"/>
    <p:sldId id="293" r:id="rId7"/>
    <p:sldId id="296" r:id="rId8"/>
    <p:sldId id="297" r:id="rId9"/>
    <p:sldId id="298" r:id="rId10"/>
    <p:sldId id="299" r:id="rId11"/>
    <p:sldId id="300" r:id="rId12"/>
    <p:sldId id="301" r:id="rId13"/>
    <p:sldId id="302" r:id="rId14"/>
    <p:sldId id="272"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8" autoAdjust="0"/>
    <p:restoredTop sz="94660"/>
  </p:normalViewPr>
  <p:slideViewPr>
    <p:cSldViewPr>
      <p:cViewPr varScale="1">
        <p:scale>
          <a:sx n="98" d="100"/>
          <a:sy n="98" d="100"/>
        </p:scale>
        <p:origin x="744" y="7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3AE3D3-0994-41AF-8CB5-5F0A88470995}" type="datetime1">
              <a:rPr lang="en-US" smtClean="0"/>
              <a:t>10/5/2025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1C5A65-910F-4FA2-BF6B-A506136E1F54}" type="slidenum">
              <a:rPr lang="en-US" smtClean="0"/>
              <a:t>‹#›</a:t>
            </a:fld>
            <a:endParaRPr lang="en-US"/>
          </a:p>
        </p:txBody>
      </p:sp>
    </p:spTree>
    <p:extLst>
      <p:ext uri="{BB962C8B-B14F-4D97-AF65-F5344CB8AC3E}">
        <p14:creationId xmlns:p14="http://schemas.microsoft.com/office/powerpoint/2010/main" val="19201356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2E0B36-9186-47D6-903F-F193C8CF9F47}" type="datetime1">
              <a:rPr lang="en-US" smtClean="0"/>
              <a:t>10/5/2025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30286F-AB05-4DA8-A4F9-DE5DF363AF1B}" type="slidenum">
              <a:rPr lang="en-US" smtClean="0"/>
              <a:t>‹#›</a:t>
            </a:fld>
            <a:endParaRPr lang="en-US"/>
          </a:p>
        </p:txBody>
      </p:sp>
    </p:spTree>
    <p:extLst>
      <p:ext uri="{BB962C8B-B14F-4D97-AF65-F5344CB8AC3E}">
        <p14:creationId xmlns:p14="http://schemas.microsoft.com/office/powerpoint/2010/main" val="239771256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558abb5fb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558abb5fb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 name="Date Placeholder 1"/>
          <p:cNvSpPr>
            <a:spLocks noGrp="1"/>
          </p:cNvSpPr>
          <p:nvPr>
            <p:ph type="dt" idx="10"/>
          </p:nvPr>
        </p:nvSpPr>
        <p:spPr/>
        <p:txBody>
          <a:bodyPr/>
          <a:lstStyle/>
          <a:p>
            <a:fld id="{43E377AA-A052-478B-BAD3-5EA141A60753}" type="datetime1">
              <a:rPr lang="en-US" smtClean="0"/>
              <a:t>10/5/2025</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11</a:t>
            </a:fld>
            <a:endParaRPr lang="en-US"/>
          </a:p>
        </p:txBody>
      </p:sp>
    </p:spTree>
    <p:extLst>
      <p:ext uri="{BB962C8B-B14F-4D97-AF65-F5344CB8AC3E}">
        <p14:creationId xmlns:p14="http://schemas.microsoft.com/office/powerpoint/2010/main" val="2321684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12</a:t>
            </a:fld>
            <a:endParaRPr lang="en-US"/>
          </a:p>
        </p:txBody>
      </p:sp>
    </p:spTree>
    <p:extLst>
      <p:ext uri="{BB962C8B-B14F-4D97-AF65-F5344CB8AC3E}">
        <p14:creationId xmlns:p14="http://schemas.microsoft.com/office/powerpoint/2010/main" val="2395762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13</a:t>
            </a:fld>
            <a:endParaRPr lang="en-US"/>
          </a:p>
        </p:txBody>
      </p:sp>
    </p:spTree>
    <p:extLst>
      <p:ext uri="{BB962C8B-B14F-4D97-AF65-F5344CB8AC3E}">
        <p14:creationId xmlns:p14="http://schemas.microsoft.com/office/powerpoint/2010/main" val="815705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5703cb3a7b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5703cb3a7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 name="Date Placeholder 1"/>
          <p:cNvSpPr>
            <a:spLocks noGrp="1"/>
          </p:cNvSpPr>
          <p:nvPr>
            <p:ph type="dt" idx="10"/>
          </p:nvPr>
        </p:nvSpPr>
        <p:spPr/>
        <p:txBody>
          <a:bodyPr/>
          <a:lstStyle/>
          <a:p>
            <a:fld id="{2329ED4A-A8A3-4BDA-8403-3EAFB33EE25D}" type="datetime1">
              <a:rPr lang="en-US" smtClean="0"/>
              <a:t>10/5/2025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4</a:t>
            </a:fld>
            <a:endParaRPr lang="en-US"/>
          </a:p>
        </p:txBody>
      </p:sp>
    </p:spTree>
    <p:extLst>
      <p:ext uri="{BB962C8B-B14F-4D97-AF65-F5344CB8AC3E}">
        <p14:creationId xmlns:p14="http://schemas.microsoft.com/office/powerpoint/2010/main" val="1227803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5</a:t>
            </a:fld>
            <a:endParaRPr lang="en-US"/>
          </a:p>
        </p:txBody>
      </p:sp>
    </p:spTree>
    <p:extLst>
      <p:ext uri="{BB962C8B-B14F-4D97-AF65-F5344CB8AC3E}">
        <p14:creationId xmlns:p14="http://schemas.microsoft.com/office/powerpoint/2010/main" val="1643362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6</a:t>
            </a:fld>
            <a:endParaRPr lang="en-US"/>
          </a:p>
        </p:txBody>
      </p:sp>
    </p:spTree>
    <p:extLst>
      <p:ext uri="{BB962C8B-B14F-4D97-AF65-F5344CB8AC3E}">
        <p14:creationId xmlns:p14="http://schemas.microsoft.com/office/powerpoint/2010/main" val="3244786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7</a:t>
            </a:fld>
            <a:endParaRPr lang="en-US"/>
          </a:p>
        </p:txBody>
      </p:sp>
    </p:spTree>
    <p:extLst>
      <p:ext uri="{BB962C8B-B14F-4D97-AF65-F5344CB8AC3E}">
        <p14:creationId xmlns:p14="http://schemas.microsoft.com/office/powerpoint/2010/main" val="3752149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8</a:t>
            </a:fld>
            <a:endParaRPr lang="en-US"/>
          </a:p>
        </p:txBody>
      </p:sp>
    </p:spTree>
    <p:extLst>
      <p:ext uri="{BB962C8B-B14F-4D97-AF65-F5344CB8AC3E}">
        <p14:creationId xmlns:p14="http://schemas.microsoft.com/office/powerpoint/2010/main" val="3653032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9</a:t>
            </a:fld>
            <a:endParaRPr lang="en-US"/>
          </a:p>
        </p:txBody>
      </p:sp>
    </p:spTree>
    <p:extLst>
      <p:ext uri="{BB962C8B-B14F-4D97-AF65-F5344CB8AC3E}">
        <p14:creationId xmlns:p14="http://schemas.microsoft.com/office/powerpoint/2010/main" val="3974861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10</a:t>
            </a:fld>
            <a:endParaRPr lang="en-US"/>
          </a:p>
        </p:txBody>
      </p:sp>
    </p:spTree>
    <p:extLst>
      <p:ext uri="{BB962C8B-B14F-4D97-AF65-F5344CB8AC3E}">
        <p14:creationId xmlns:p14="http://schemas.microsoft.com/office/powerpoint/2010/main" val="2579884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hyperlink" Target="https://bit.ly/3A1uf1Q"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hyperlink" Target="http://bit.ly/2TtBDfr" TargetMode="External"/><Relationship Id="rId4" Type="http://schemas.openxmlformats.org/officeDocument/2006/relationships/hyperlink" Target="http://bit.ly/2TyoMsr" TargetMode="Externa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lt1"/>
        </a:solidFill>
        <a:effectLst/>
      </p:bgPr>
    </p:bg>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l="-55210" t="50562" r="55209" b="-6811"/>
          <a:stretch/>
        </p:blipFill>
        <p:spPr>
          <a:xfrm rot="10800000">
            <a:off x="0" y="0"/>
            <a:ext cx="9144000" cy="5143500"/>
          </a:xfrm>
          <a:prstGeom prst="rect">
            <a:avLst/>
          </a:prstGeom>
          <a:noFill/>
          <a:ln>
            <a:noFill/>
          </a:ln>
        </p:spPr>
      </p:pic>
      <p:pic>
        <p:nvPicPr>
          <p:cNvPr id="10" name="Google Shape;10;p2"/>
          <p:cNvPicPr preferRelativeResize="0"/>
          <p:nvPr/>
        </p:nvPicPr>
        <p:blipFill rotWithShape="1">
          <a:blip r:embed="rId2">
            <a:alphaModFix/>
          </a:blip>
          <a:srcRect l="-19689" t="41478" r="19690" b="2272"/>
          <a:stretch/>
        </p:blipFill>
        <p:spPr>
          <a:xfrm>
            <a:off x="0" y="0"/>
            <a:ext cx="9144000" cy="5143500"/>
          </a:xfrm>
          <a:prstGeom prst="rect">
            <a:avLst/>
          </a:prstGeom>
          <a:noFill/>
          <a:ln>
            <a:noFill/>
          </a:ln>
        </p:spPr>
      </p:pic>
      <p:sp>
        <p:nvSpPr>
          <p:cNvPr id="11" name="Google Shape;11;p2"/>
          <p:cNvSpPr txBox="1">
            <a:spLocks noGrp="1"/>
          </p:cNvSpPr>
          <p:nvPr>
            <p:ph type="ctrTitle"/>
          </p:nvPr>
        </p:nvSpPr>
        <p:spPr>
          <a:xfrm>
            <a:off x="711750" y="1958600"/>
            <a:ext cx="4280100" cy="2649900"/>
          </a:xfrm>
          <a:prstGeom prst="rect">
            <a:avLst/>
          </a:prstGeom>
        </p:spPr>
        <p:txBody>
          <a:bodyPr spcFirstLastPara="1" wrap="square" lIns="91425" tIns="91425" rIns="91425" bIns="91425" anchor="t" anchorCtr="0">
            <a:noAutofit/>
          </a:bodyPr>
          <a:lstStyle>
            <a:lvl1pPr lvl="0">
              <a:lnSpc>
                <a:spcPct val="90000"/>
              </a:lnSpc>
              <a:spcBef>
                <a:spcPts val="0"/>
              </a:spcBef>
              <a:spcAft>
                <a:spcPts val="0"/>
              </a:spcAft>
              <a:buSzPts val="5200"/>
              <a:buNone/>
              <a:defRPr sz="9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dirty="0"/>
          </a:p>
        </p:txBody>
      </p:sp>
      <p:sp>
        <p:nvSpPr>
          <p:cNvPr id="12" name="Google Shape;12;p2"/>
          <p:cNvSpPr txBox="1">
            <a:spLocks noGrp="1"/>
          </p:cNvSpPr>
          <p:nvPr>
            <p:ph type="subTitle" idx="1"/>
          </p:nvPr>
        </p:nvSpPr>
        <p:spPr>
          <a:xfrm>
            <a:off x="4572000" y="535000"/>
            <a:ext cx="3860400" cy="3882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200"/>
              <a:buNone/>
              <a:defRPr sz="14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6" name="Slide Number Placeholder 1"/>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600" b="1">
                <a:solidFill>
                  <a:schemeClr val="tx1"/>
                </a:solidFill>
                <a:latin typeface="Times New Roman" pitchFamily="18" charset="0"/>
                <a:cs typeface="Times New Roman" pitchFamily="18" charset="0"/>
              </a:defRPr>
            </a:lvl1pPr>
          </a:lstStyle>
          <a:p>
            <a:fld id="{4884ADF3-59BC-4461-925E-D2836F5C0A42}" type="slidenum">
              <a:rPr lang="en-US" smtClean="0"/>
              <a:pPr/>
              <a:t>‹#›</a:t>
            </a:fld>
            <a:endParaRPr lang="en-US" dirty="0"/>
          </a:p>
        </p:txBody>
      </p:sp>
      <p:sp>
        <p:nvSpPr>
          <p:cNvPr id="7" name="Footer Placeholder 2"/>
          <p:cNvSpPr>
            <a:spLocks noGrp="1"/>
          </p:cNvSpPr>
          <p:nvPr>
            <p:ph type="ftr" sz="quarter" idx="3"/>
          </p:nvPr>
        </p:nvSpPr>
        <p:spPr>
          <a:xfrm>
            <a:off x="0" y="4767263"/>
            <a:ext cx="4724400" cy="274637"/>
          </a:xfrm>
          <a:prstGeom prst="rect">
            <a:avLst/>
          </a:prstGeom>
        </p:spPr>
        <p:txBody>
          <a:bodyPr vert="horz" lIns="91440" tIns="45720" rIns="91440" bIns="45720" rtlCol="0" anchor="ctr"/>
          <a:lstStyle>
            <a:lvl1pPr algn="ctr">
              <a:defRPr sz="1200">
                <a:solidFill>
                  <a:schemeClr val="tx1"/>
                </a:solidFill>
                <a:latin typeface="Times New Roman" pitchFamily="18" charset="0"/>
                <a:cs typeface="Times New Roman" pitchFamily="18" charset="0"/>
              </a:defRPr>
            </a:lvl1pPr>
          </a:lstStyle>
          <a:p>
            <a:endParaRPr lang="en-US" dirty="0"/>
          </a:p>
        </p:txBody>
      </p:sp>
    </p:spTree>
    <p:extLst>
      <p:ext uri="{BB962C8B-B14F-4D97-AF65-F5344CB8AC3E}">
        <p14:creationId xmlns:p14="http://schemas.microsoft.com/office/powerpoint/2010/main" val="8089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p:cSld name="Title and text">
    <p:bg>
      <p:bgPr>
        <a:solidFill>
          <a:schemeClr val="lt1"/>
        </a:solidFill>
        <a:effectLst/>
      </p:bgPr>
    </p:bg>
    <p:spTree>
      <p:nvGrpSpPr>
        <p:cNvPr id="1" name="Shape 77"/>
        <p:cNvGrpSpPr/>
        <p:nvPr/>
      </p:nvGrpSpPr>
      <p:grpSpPr>
        <a:xfrm>
          <a:off x="0" y="0"/>
          <a:ext cx="0" cy="0"/>
          <a:chOff x="0" y="0"/>
          <a:chExt cx="0" cy="0"/>
        </a:xfrm>
      </p:grpSpPr>
      <p:pic>
        <p:nvPicPr>
          <p:cNvPr id="78" name="Google Shape;78;p15"/>
          <p:cNvPicPr preferRelativeResize="0"/>
          <p:nvPr/>
        </p:nvPicPr>
        <p:blipFill rotWithShape="1">
          <a:blip r:embed="rId2">
            <a:alphaModFix/>
          </a:blip>
          <a:srcRect l="-19689" t="41478" r="19690" b="2272"/>
          <a:stretch/>
        </p:blipFill>
        <p:spPr>
          <a:xfrm rot="10800000" flipH="1">
            <a:off x="0" y="-2285"/>
            <a:ext cx="9144000" cy="5148070"/>
          </a:xfrm>
          <a:prstGeom prst="rect">
            <a:avLst/>
          </a:prstGeom>
          <a:noFill/>
          <a:ln>
            <a:noFill/>
          </a:ln>
        </p:spPr>
      </p:pic>
      <p:sp>
        <p:nvSpPr>
          <p:cNvPr id="79" name="Google Shape;79;p15"/>
          <p:cNvSpPr txBox="1">
            <a:spLocks noGrp="1"/>
          </p:cNvSpPr>
          <p:nvPr>
            <p:ph type="title"/>
          </p:nvPr>
        </p:nvSpPr>
        <p:spPr>
          <a:xfrm>
            <a:off x="715100" y="2259575"/>
            <a:ext cx="4276800" cy="23172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70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80" name="Google Shape;80;p15"/>
          <p:cNvSpPr txBox="1">
            <a:spLocks noGrp="1"/>
          </p:cNvSpPr>
          <p:nvPr>
            <p:ph type="body" idx="1"/>
          </p:nvPr>
        </p:nvSpPr>
        <p:spPr>
          <a:xfrm>
            <a:off x="4572000" y="535000"/>
            <a:ext cx="3856500" cy="809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4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94385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1">
  <p:cSld name="Title and text 1">
    <p:bg>
      <p:bgPr>
        <a:solidFill>
          <a:schemeClr val="lt1"/>
        </a:solidFill>
        <a:effectLst/>
      </p:bgPr>
    </p:bg>
    <p:spTree>
      <p:nvGrpSpPr>
        <p:cNvPr id="1" name="Shape 81"/>
        <p:cNvGrpSpPr/>
        <p:nvPr/>
      </p:nvGrpSpPr>
      <p:grpSpPr>
        <a:xfrm>
          <a:off x="0" y="0"/>
          <a:ext cx="0" cy="0"/>
          <a:chOff x="0" y="0"/>
          <a:chExt cx="0" cy="0"/>
        </a:xfrm>
      </p:grpSpPr>
      <p:pic>
        <p:nvPicPr>
          <p:cNvPr id="82" name="Google Shape;82;p16"/>
          <p:cNvPicPr preferRelativeResize="0"/>
          <p:nvPr/>
        </p:nvPicPr>
        <p:blipFill rotWithShape="1">
          <a:blip r:embed="rId2">
            <a:alphaModFix/>
          </a:blip>
          <a:srcRect l="7043" t="47434" r="-48486" b="-26994"/>
          <a:stretch/>
        </p:blipFill>
        <p:spPr>
          <a:xfrm rot="10800000" flipH="1">
            <a:off x="-12" y="-2285"/>
            <a:ext cx="9144000" cy="5148070"/>
          </a:xfrm>
          <a:prstGeom prst="rect">
            <a:avLst/>
          </a:prstGeom>
          <a:noFill/>
          <a:ln>
            <a:noFill/>
          </a:ln>
        </p:spPr>
      </p:pic>
      <p:sp>
        <p:nvSpPr>
          <p:cNvPr id="83" name="Google Shape;83;p16"/>
          <p:cNvSpPr txBox="1">
            <a:spLocks noGrp="1"/>
          </p:cNvSpPr>
          <p:nvPr>
            <p:ph type="title"/>
          </p:nvPr>
        </p:nvSpPr>
        <p:spPr>
          <a:xfrm>
            <a:off x="715100" y="1931850"/>
            <a:ext cx="3704400" cy="548700"/>
          </a:xfrm>
          <a:prstGeom prst="rect">
            <a:avLst/>
          </a:prstGeom>
          <a:ln>
            <a:noFill/>
          </a:ln>
        </p:spPr>
        <p:txBody>
          <a:bodyPr spcFirstLastPara="1" wrap="square" lIns="91425" tIns="91425" rIns="91425" bIns="91425" anchor="b"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84" name="Google Shape;84;p16"/>
          <p:cNvSpPr txBox="1">
            <a:spLocks noGrp="1"/>
          </p:cNvSpPr>
          <p:nvPr>
            <p:ph type="body" idx="1"/>
          </p:nvPr>
        </p:nvSpPr>
        <p:spPr>
          <a:xfrm>
            <a:off x="715100" y="2480550"/>
            <a:ext cx="3704400" cy="731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70196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2">
  <p:cSld name="Title and text 2">
    <p:bg>
      <p:bgPr>
        <a:solidFill>
          <a:schemeClr val="lt1"/>
        </a:solidFill>
        <a:effectLst/>
      </p:bgPr>
    </p:bg>
    <p:spTree>
      <p:nvGrpSpPr>
        <p:cNvPr id="1" name="Shape 85"/>
        <p:cNvGrpSpPr/>
        <p:nvPr/>
      </p:nvGrpSpPr>
      <p:grpSpPr>
        <a:xfrm>
          <a:off x="0" y="0"/>
          <a:ext cx="0" cy="0"/>
          <a:chOff x="0" y="0"/>
          <a:chExt cx="0" cy="0"/>
        </a:xfrm>
      </p:grpSpPr>
      <p:pic>
        <p:nvPicPr>
          <p:cNvPr id="86" name="Google Shape;86;p17"/>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87" name="Google Shape;87;p17"/>
          <p:cNvSpPr txBox="1">
            <a:spLocks noGrp="1"/>
          </p:cNvSpPr>
          <p:nvPr>
            <p:ph type="title"/>
          </p:nvPr>
        </p:nvSpPr>
        <p:spPr>
          <a:xfrm>
            <a:off x="4302272" y="1931850"/>
            <a:ext cx="3704400" cy="548700"/>
          </a:xfrm>
          <a:prstGeom prst="rect">
            <a:avLst/>
          </a:prstGeom>
          <a:ln>
            <a:noFill/>
          </a:ln>
        </p:spPr>
        <p:txBody>
          <a:bodyPr spcFirstLastPara="1" wrap="square" lIns="91425" tIns="91425" rIns="91425" bIns="91425" anchor="b"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88" name="Google Shape;88;p17"/>
          <p:cNvSpPr txBox="1">
            <a:spLocks noGrp="1"/>
          </p:cNvSpPr>
          <p:nvPr>
            <p:ph type="body" idx="1"/>
          </p:nvPr>
        </p:nvSpPr>
        <p:spPr>
          <a:xfrm>
            <a:off x="4302272" y="2480550"/>
            <a:ext cx="3704400" cy="731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26377884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3">
  <p:cSld name="Title and text 3">
    <p:bg>
      <p:bgPr>
        <a:solidFill>
          <a:schemeClr val="lt1"/>
        </a:solidFill>
        <a:effectLst/>
      </p:bgPr>
    </p:bg>
    <p:spTree>
      <p:nvGrpSpPr>
        <p:cNvPr id="1" name="Shape 89"/>
        <p:cNvGrpSpPr/>
        <p:nvPr/>
      </p:nvGrpSpPr>
      <p:grpSpPr>
        <a:xfrm>
          <a:off x="0" y="0"/>
          <a:ext cx="0" cy="0"/>
          <a:chOff x="0" y="0"/>
          <a:chExt cx="0" cy="0"/>
        </a:xfrm>
      </p:grpSpPr>
      <p:pic>
        <p:nvPicPr>
          <p:cNvPr id="90" name="Google Shape;90;p18"/>
          <p:cNvPicPr preferRelativeResize="0"/>
          <p:nvPr/>
        </p:nvPicPr>
        <p:blipFill rotWithShape="1">
          <a:blip r:embed="rId2">
            <a:alphaModFix/>
          </a:blip>
          <a:srcRect l="-55210" t="50562" r="55209" b="-6811"/>
          <a:stretch/>
        </p:blipFill>
        <p:spPr>
          <a:xfrm rot="10800000">
            <a:off x="0" y="0"/>
            <a:ext cx="9144000" cy="5143500"/>
          </a:xfrm>
          <a:prstGeom prst="rect">
            <a:avLst/>
          </a:prstGeom>
          <a:noFill/>
          <a:ln>
            <a:noFill/>
          </a:ln>
        </p:spPr>
      </p:pic>
      <p:sp>
        <p:nvSpPr>
          <p:cNvPr id="91" name="Google Shape;91;p18"/>
          <p:cNvSpPr txBox="1">
            <a:spLocks noGrp="1"/>
          </p:cNvSpPr>
          <p:nvPr>
            <p:ph type="title"/>
          </p:nvPr>
        </p:nvSpPr>
        <p:spPr>
          <a:xfrm>
            <a:off x="1545472" y="1931850"/>
            <a:ext cx="3704400" cy="548700"/>
          </a:xfrm>
          <a:prstGeom prst="rect">
            <a:avLst/>
          </a:prstGeom>
          <a:ln>
            <a:noFill/>
          </a:ln>
        </p:spPr>
        <p:txBody>
          <a:bodyPr spcFirstLastPara="1" wrap="square" lIns="91425" tIns="91425" rIns="91425" bIns="91425" anchor="b"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92" name="Google Shape;92;p18"/>
          <p:cNvSpPr txBox="1">
            <a:spLocks noGrp="1"/>
          </p:cNvSpPr>
          <p:nvPr>
            <p:ph type="body" idx="1"/>
          </p:nvPr>
        </p:nvSpPr>
        <p:spPr>
          <a:xfrm>
            <a:off x="1545472" y="2480550"/>
            <a:ext cx="3704400" cy="731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971313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bg>
      <p:bgPr>
        <a:solidFill>
          <a:schemeClr val="lt1"/>
        </a:solidFill>
        <a:effectLst/>
      </p:bgPr>
    </p:bg>
    <p:spTree>
      <p:nvGrpSpPr>
        <p:cNvPr id="1" name="Shape 93"/>
        <p:cNvGrpSpPr/>
        <p:nvPr/>
      </p:nvGrpSpPr>
      <p:grpSpPr>
        <a:xfrm>
          <a:off x="0" y="0"/>
          <a:ext cx="0" cy="0"/>
          <a:chOff x="0" y="0"/>
          <a:chExt cx="0" cy="0"/>
        </a:xfrm>
      </p:grpSpPr>
      <p:pic>
        <p:nvPicPr>
          <p:cNvPr id="94" name="Google Shape;94;p19"/>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95" name="Google Shape;95;p19"/>
          <p:cNvSpPr txBox="1">
            <a:spLocks noGrp="1"/>
          </p:cNvSpPr>
          <p:nvPr>
            <p:ph type="subTitle" idx="1"/>
          </p:nvPr>
        </p:nvSpPr>
        <p:spPr>
          <a:xfrm>
            <a:off x="715100" y="2046500"/>
            <a:ext cx="59301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6" name="Google Shape;96;p19"/>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97" name="Google Shape;97;p19"/>
          <p:cNvSpPr txBox="1">
            <a:spLocks noGrp="1"/>
          </p:cNvSpPr>
          <p:nvPr>
            <p:ph type="subTitle" idx="2"/>
          </p:nvPr>
        </p:nvSpPr>
        <p:spPr>
          <a:xfrm>
            <a:off x="715100" y="3299000"/>
            <a:ext cx="59301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8" name="Google Shape;98;p19"/>
          <p:cNvSpPr txBox="1">
            <a:spLocks noGrp="1"/>
          </p:cNvSpPr>
          <p:nvPr>
            <p:ph type="subTitle" idx="3"/>
          </p:nvPr>
        </p:nvSpPr>
        <p:spPr>
          <a:xfrm>
            <a:off x="715100" y="1666700"/>
            <a:ext cx="59301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99" name="Google Shape;99;p19"/>
          <p:cNvSpPr txBox="1">
            <a:spLocks noGrp="1"/>
          </p:cNvSpPr>
          <p:nvPr>
            <p:ph type="subTitle" idx="4"/>
          </p:nvPr>
        </p:nvSpPr>
        <p:spPr>
          <a:xfrm>
            <a:off x="715100" y="2919200"/>
            <a:ext cx="59301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3563741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bg>
      <p:bgPr>
        <a:solidFill>
          <a:schemeClr val="lt1"/>
        </a:solidFill>
        <a:effectLst/>
      </p:bgPr>
    </p:bg>
    <p:spTree>
      <p:nvGrpSpPr>
        <p:cNvPr id="1" name="Shape 100"/>
        <p:cNvGrpSpPr/>
        <p:nvPr/>
      </p:nvGrpSpPr>
      <p:grpSpPr>
        <a:xfrm>
          <a:off x="0" y="0"/>
          <a:ext cx="0" cy="0"/>
          <a:chOff x="0" y="0"/>
          <a:chExt cx="0" cy="0"/>
        </a:xfrm>
      </p:grpSpPr>
      <p:pic>
        <p:nvPicPr>
          <p:cNvPr id="101" name="Google Shape;101;p20"/>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pic>
        <p:nvPicPr>
          <p:cNvPr id="102" name="Google Shape;102;p20"/>
          <p:cNvPicPr preferRelativeResize="0"/>
          <p:nvPr/>
        </p:nvPicPr>
        <p:blipFill rotWithShape="1">
          <a:blip r:embed="rId2">
            <a:alphaModFix/>
          </a:blip>
          <a:srcRect l="-235242" t="44962" r="44460" b="-108521"/>
          <a:stretch/>
        </p:blipFill>
        <p:spPr>
          <a:xfrm rot="10800000" flipH="1">
            <a:off x="-4572" y="-2437"/>
            <a:ext cx="9153145" cy="5148375"/>
          </a:xfrm>
          <a:prstGeom prst="rect">
            <a:avLst/>
          </a:prstGeom>
          <a:noFill/>
          <a:ln>
            <a:noFill/>
          </a:ln>
        </p:spPr>
      </p:pic>
      <p:sp>
        <p:nvSpPr>
          <p:cNvPr id="103" name="Google Shape;103;p20"/>
          <p:cNvSpPr txBox="1">
            <a:spLocks noGrp="1"/>
          </p:cNvSpPr>
          <p:nvPr>
            <p:ph type="subTitle" idx="1"/>
          </p:nvPr>
        </p:nvSpPr>
        <p:spPr>
          <a:xfrm>
            <a:off x="715100" y="2328775"/>
            <a:ext cx="2131800" cy="145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4" name="Google Shape;104;p20"/>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05" name="Google Shape;105;p20"/>
          <p:cNvSpPr txBox="1">
            <a:spLocks noGrp="1"/>
          </p:cNvSpPr>
          <p:nvPr>
            <p:ph type="subTitle" idx="2"/>
          </p:nvPr>
        </p:nvSpPr>
        <p:spPr>
          <a:xfrm>
            <a:off x="715100" y="1666700"/>
            <a:ext cx="2131800" cy="7347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06" name="Google Shape;106;p20"/>
          <p:cNvSpPr txBox="1">
            <a:spLocks noGrp="1"/>
          </p:cNvSpPr>
          <p:nvPr>
            <p:ph type="subTitle" idx="3"/>
          </p:nvPr>
        </p:nvSpPr>
        <p:spPr>
          <a:xfrm>
            <a:off x="3506100" y="2328775"/>
            <a:ext cx="2131800" cy="145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7" name="Google Shape;107;p20"/>
          <p:cNvSpPr txBox="1">
            <a:spLocks noGrp="1"/>
          </p:cNvSpPr>
          <p:nvPr>
            <p:ph type="subTitle" idx="4"/>
          </p:nvPr>
        </p:nvSpPr>
        <p:spPr>
          <a:xfrm>
            <a:off x="3506099" y="1666700"/>
            <a:ext cx="2131800" cy="7347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08" name="Google Shape;108;p20"/>
          <p:cNvSpPr txBox="1">
            <a:spLocks noGrp="1"/>
          </p:cNvSpPr>
          <p:nvPr>
            <p:ph type="subTitle" idx="5"/>
          </p:nvPr>
        </p:nvSpPr>
        <p:spPr>
          <a:xfrm>
            <a:off x="6297202" y="2328775"/>
            <a:ext cx="2131800" cy="145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9" name="Google Shape;109;p20"/>
          <p:cNvSpPr txBox="1">
            <a:spLocks noGrp="1"/>
          </p:cNvSpPr>
          <p:nvPr>
            <p:ph type="subTitle" idx="6"/>
          </p:nvPr>
        </p:nvSpPr>
        <p:spPr>
          <a:xfrm>
            <a:off x="6297200" y="1666700"/>
            <a:ext cx="2131800" cy="7347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4174488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bg>
      <p:bgPr>
        <a:solidFill>
          <a:schemeClr val="lt1"/>
        </a:solidFill>
        <a:effectLst/>
      </p:bgPr>
    </p:bg>
    <p:spTree>
      <p:nvGrpSpPr>
        <p:cNvPr id="1" name="Shape 110"/>
        <p:cNvGrpSpPr/>
        <p:nvPr/>
      </p:nvGrpSpPr>
      <p:grpSpPr>
        <a:xfrm>
          <a:off x="0" y="0"/>
          <a:ext cx="0" cy="0"/>
          <a:chOff x="0" y="0"/>
          <a:chExt cx="0" cy="0"/>
        </a:xfrm>
      </p:grpSpPr>
      <p:pic>
        <p:nvPicPr>
          <p:cNvPr id="111" name="Google Shape;111;p21"/>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112" name="Google Shape;112;p21"/>
          <p:cNvSpPr txBox="1">
            <a:spLocks noGrp="1"/>
          </p:cNvSpPr>
          <p:nvPr>
            <p:ph type="subTitle" idx="1"/>
          </p:nvPr>
        </p:nvSpPr>
        <p:spPr>
          <a:xfrm>
            <a:off x="715100" y="3758613"/>
            <a:ext cx="21318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13" name="Google Shape;113;p21"/>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14" name="Google Shape;114;p21"/>
          <p:cNvSpPr txBox="1">
            <a:spLocks noGrp="1"/>
          </p:cNvSpPr>
          <p:nvPr>
            <p:ph type="subTitle" idx="2"/>
          </p:nvPr>
        </p:nvSpPr>
        <p:spPr>
          <a:xfrm>
            <a:off x="715100" y="3377613"/>
            <a:ext cx="2131800" cy="457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15" name="Google Shape;115;p21"/>
          <p:cNvSpPr txBox="1">
            <a:spLocks noGrp="1"/>
          </p:cNvSpPr>
          <p:nvPr>
            <p:ph type="subTitle" idx="3"/>
          </p:nvPr>
        </p:nvSpPr>
        <p:spPr>
          <a:xfrm>
            <a:off x="3506099" y="3758613"/>
            <a:ext cx="21318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16" name="Google Shape;116;p21"/>
          <p:cNvSpPr txBox="1">
            <a:spLocks noGrp="1"/>
          </p:cNvSpPr>
          <p:nvPr>
            <p:ph type="subTitle" idx="4"/>
          </p:nvPr>
        </p:nvSpPr>
        <p:spPr>
          <a:xfrm>
            <a:off x="3506099" y="3377613"/>
            <a:ext cx="2131800" cy="457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17" name="Google Shape;117;p21"/>
          <p:cNvSpPr txBox="1">
            <a:spLocks noGrp="1"/>
          </p:cNvSpPr>
          <p:nvPr>
            <p:ph type="subTitle" idx="5"/>
          </p:nvPr>
        </p:nvSpPr>
        <p:spPr>
          <a:xfrm>
            <a:off x="6297200" y="3758613"/>
            <a:ext cx="21318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18" name="Google Shape;118;p21"/>
          <p:cNvSpPr txBox="1">
            <a:spLocks noGrp="1"/>
          </p:cNvSpPr>
          <p:nvPr>
            <p:ph type="subTitle" idx="6"/>
          </p:nvPr>
        </p:nvSpPr>
        <p:spPr>
          <a:xfrm>
            <a:off x="6297200" y="3377613"/>
            <a:ext cx="2131800" cy="457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1421804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bg>
      <p:bgPr>
        <a:solidFill>
          <a:schemeClr val="lt1"/>
        </a:solidFill>
        <a:effectLst/>
      </p:bgPr>
    </p:bg>
    <p:spTree>
      <p:nvGrpSpPr>
        <p:cNvPr id="1" name="Shape 119"/>
        <p:cNvGrpSpPr/>
        <p:nvPr/>
      </p:nvGrpSpPr>
      <p:grpSpPr>
        <a:xfrm>
          <a:off x="0" y="0"/>
          <a:ext cx="0" cy="0"/>
          <a:chOff x="0" y="0"/>
          <a:chExt cx="0" cy="0"/>
        </a:xfrm>
      </p:grpSpPr>
      <p:pic>
        <p:nvPicPr>
          <p:cNvPr id="120" name="Google Shape;120;p22"/>
          <p:cNvPicPr preferRelativeResize="0"/>
          <p:nvPr/>
        </p:nvPicPr>
        <p:blipFill rotWithShape="1">
          <a:blip r:embed="rId2">
            <a:alphaModFix/>
          </a:blip>
          <a:srcRect l="104756" t="-108210" r="280062" b="47851"/>
          <a:stretch/>
        </p:blipFill>
        <p:spPr>
          <a:xfrm rot="10800000">
            <a:off x="1325" y="-1637"/>
            <a:ext cx="9141450" cy="5146775"/>
          </a:xfrm>
          <a:prstGeom prst="rect">
            <a:avLst/>
          </a:prstGeom>
          <a:noFill/>
          <a:ln>
            <a:noFill/>
          </a:ln>
        </p:spPr>
      </p:pic>
      <p:sp>
        <p:nvSpPr>
          <p:cNvPr id="121" name="Google Shape;121;p22"/>
          <p:cNvSpPr txBox="1">
            <a:spLocks noGrp="1"/>
          </p:cNvSpPr>
          <p:nvPr>
            <p:ph type="subTitle" idx="1"/>
          </p:nvPr>
        </p:nvSpPr>
        <p:spPr>
          <a:xfrm>
            <a:off x="715100" y="20465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2" name="Google Shape;122;p22"/>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23" name="Google Shape;123;p22"/>
          <p:cNvSpPr txBox="1">
            <a:spLocks noGrp="1"/>
          </p:cNvSpPr>
          <p:nvPr>
            <p:ph type="subTitle" idx="2"/>
          </p:nvPr>
        </p:nvSpPr>
        <p:spPr>
          <a:xfrm>
            <a:off x="715100" y="32990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4" name="Google Shape;124;p22"/>
          <p:cNvSpPr txBox="1">
            <a:spLocks noGrp="1"/>
          </p:cNvSpPr>
          <p:nvPr>
            <p:ph type="subTitle" idx="3"/>
          </p:nvPr>
        </p:nvSpPr>
        <p:spPr>
          <a:xfrm>
            <a:off x="715100" y="16667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25" name="Google Shape;125;p22"/>
          <p:cNvSpPr txBox="1">
            <a:spLocks noGrp="1"/>
          </p:cNvSpPr>
          <p:nvPr>
            <p:ph type="subTitle" idx="4"/>
          </p:nvPr>
        </p:nvSpPr>
        <p:spPr>
          <a:xfrm>
            <a:off x="715100" y="29192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26" name="Google Shape;126;p22"/>
          <p:cNvSpPr txBox="1">
            <a:spLocks noGrp="1"/>
          </p:cNvSpPr>
          <p:nvPr>
            <p:ph type="subTitle" idx="5"/>
          </p:nvPr>
        </p:nvSpPr>
        <p:spPr>
          <a:xfrm>
            <a:off x="4648300" y="20465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7" name="Google Shape;127;p22"/>
          <p:cNvSpPr txBox="1">
            <a:spLocks noGrp="1"/>
          </p:cNvSpPr>
          <p:nvPr>
            <p:ph type="subTitle" idx="6"/>
          </p:nvPr>
        </p:nvSpPr>
        <p:spPr>
          <a:xfrm>
            <a:off x="4648300" y="32990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8" name="Google Shape;128;p22"/>
          <p:cNvSpPr txBox="1">
            <a:spLocks noGrp="1"/>
          </p:cNvSpPr>
          <p:nvPr>
            <p:ph type="subTitle" idx="7"/>
          </p:nvPr>
        </p:nvSpPr>
        <p:spPr>
          <a:xfrm>
            <a:off x="4648300" y="16667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29" name="Google Shape;129;p22"/>
          <p:cNvSpPr txBox="1">
            <a:spLocks noGrp="1"/>
          </p:cNvSpPr>
          <p:nvPr>
            <p:ph type="subTitle" idx="8"/>
          </p:nvPr>
        </p:nvSpPr>
        <p:spPr>
          <a:xfrm>
            <a:off x="4648300" y="29192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2165957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bg>
      <p:bgPr>
        <a:solidFill>
          <a:schemeClr val="lt1"/>
        </a:solidFill>
        <a:effectLst/>
      </p:bgPr>
    </p:bg>
    <p:spTree>
      <p:nvGrpSpPr>
        <p:cNvPr id="1" name="Shape 130"/>
        <p:cNvGrpSpPr/>
        <p:nvPr/>
      </p:nvGrpSpPr>
      <p:grpSpPr>
        <a:xfrm>
          <a:off x="0" y="0"/>
          <a:ext cx="0" cy="0"/>
          <a:chOff x="0" y="0"/>
          <a:chExt cx="0" cy="0"/>
        </a:xfrm>
      </p:grpSpPr>
      <p:sp>
        <p:nvSpPr>
          <p:cNvPr id="131" name="Google Shape;131;p23"/>
          <p:cNvSpPr txBox="1">
            <a:spLocks noGrp="1"/>
          </p:cNvSpPr>
          <p:nvPr>
            <p:ph type="subTitle" idx="1"/>
          </p:nvPr>
        </p:nvSpPr>
        <p:spPr>
          <a:xfrm>
            <a:off x="715100" y="18797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2" name="Google Shape;132;p23"/>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33" name="Google Shape;133;p23"/>
          <p:cNvSpPr txBox="1">
            <a:spLocks noGrp="1"/>
          </p:cNvSpPr>
          <p:nvPr>
            <p:ph type="subTitle" idx="2"/>
          </p:nvPr>
        </p:nvSpPr>
        <p:spPr>
          <a:xfrm>
            <a:off x="715100" y="35744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4" name="Google Shape;134;p23"/>
          <p:cNvSpPr txBox="1">
            <a:spLocks noGrp="1"/>
          </p:cNvSpPr>
          <p:nvPr>
            <p:ph type="subTitle" idx="3"/>
          </p:nvPr>
        </p:nvSpPr>
        <p:spPr>
          <a:xfrm>
            <a:off x="715100" y="12245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35" name="Google Shape;135;p23"/>
          <p:cNvSpPr txBox="1">
            <a:spLocks noGrp="1"/>
          </p:cNvSpPr>
          <p:nvPr>
            <p:ph type="subTitle" idx="4"/>
          </p:nvPr>
        </p:nvSpPr>
        <p:spPr>
          <a:xfrm>
            <a:off x="715100" y="29192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36" name="Google Shape;136;p23"/>
          <p:cNvSpPr txBox="1">
            <a:spLocks noGrp="1"/>
          </p:cNvSpPr>
          <p:nvPr>
            <p:ph type="subTitle" idx="5"/>
          </p:nvPr>
        </p:nvSpPr>
        <p:spPr>
          <a:xfrm>
            <a:off x="3355799" y="18797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7" name="Google Shape;137;p23"/>
          <p:cNvSpPr txBox="1">
            <a:spLocks noGrp="1"/>
          </p:cNvSpPr>
          <p:nvPr>
            <p:ph type="subTitle" idx="6"/>
          </p:nvPr>
        </p:nvSpPr>
        <p:spPr>
          <a:xfrm>
            <a:off x="3355799" y="35744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8" name="Google Shape;138;p23"/>
          <p:cNvSpPr txBox="1">
            <a:spLocks noGrp="1"/>
          </p:cNvSpPr>
          <p:nvPr>
            <p:ph type="subTitle" idx="7"/>
          </p:nvPr>
        </p:nvSpPr>
        <p:spPr>
          <a:xfrm>
            <a:off x="3355800" y="12245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39" name="Google Shape;139;p23"/>
          <p:cNvSpPr txBox="1">
            <a:spLocks noGrp="1"/>
          </p:cNvSpPr>
          <p:nvPr>
            <p:ph type="subTitle" idx="8"/>
          </p:nvPr>
        </p:nvSpPr>
        <p:spPr>
          <a:xfrm>
            <a:off x="3355800" y="29192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40" name="Google Shape;140;p23"/>
          <p:cNvSpPr txBox="1">
            <a:spLocks noGrp="1"/>
          </p:cNvSpPr>
          <p:nvPr>
            <p:ph type="subTitle" idx="9"/>
          </p:nvPr>
        </p:nvSpPr>
        <p:spPr>
          <a:xfrm>
            <a:off x="5996501" y="18797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1" name="Google Shape;141;p23"/>
          <p:cNvSpPr txBox="1">
            <a:spLocks noGrp="1"/>
          </p:cNvSpPr>
          <p:nvPr>
            <p:ph type="subTitle" idx="13"/>
          </p:nvPr>
        </p:nvSpPr>
        <p:spPr>
          <a:xfrm>
            <a:off x="5996501" y="35744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2" name="Google Shape;142;p23"/>
          <p:cNvSpPr txBox="1">
            <a:spLocks noGrp="1"/>
          </p:cNvSpPr>
          <p:nvPr>
            <p:ph type="subTitle" idx="14"/>
          </p:nvPr>
        </p:nvSpPr>
        <p:spPr>
          <a:xfrm>
            <a:off x="5996503" y="12245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43" name="Google Shape;143;p23"/>
          <p:cNvSpPr txBox="1">
            <a:spLocks noGrp="1"/>
          </p:cNvSpPr>
          <p:nvPr>
            <p:ph type="subTitle" idx="15"/>
          </p:nvPr>
        </p:nvSpPr>
        <p:spPr>
          <a:xfrm>
            <a:off x="5996503" y="29192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38562205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Numbers and text">
  <p:cSld name="Numbers and text">
    <p:bg>
      <p:bgPr>
        <a:solidFill>
          <a:schemeClr val="lt1"/>
        </a:solidFill>
        <a:effectLst/>
      </p:bgPr>
    </p:bg>
    <p:spTree>
      <p:nvGrpSpPr>
        <p:cNvPr id="1" name="Shape 144"/>
        <p:cNvGrpSpPr/>
        <p:nvPr/>
      </p:nvGrpSpPr>
      <p:grpSpPr>
        <a:xfrm>
          <a:off x="0" y="0"/>
          <a:ext cx="0" cy="0"/>
          <a:chOff x="0" y="0"/>
          <a:chExt cx="0" cy="0"/>
        </a:xfrm>
      </p:grpSpPr>
      <p:pic>
        <p:nvPicPr>
          <p:cNvPr id="145" name="Google Shape;145;p24"/>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146" name="Google Shape;146;p24"/>
          <p:cNvSpPr txBox="1">
            <a:spLocks noGrp="1"/>
          </p:cNvSpPr>
          <p:nvPr>
            <p:ph type="title" hasCustomPrompt="1"/>
          </p:nvPr>
        </p:nvSpPr>
        <p:spPr>
          <a:xfrm>
            <a:off x="715100" y="983000"/>
            <a:ext cx="7713900" cy="951900"/>
          </a:xfrm>
          <a:prstGeom prst="rect">
            <a:avLst/>
          </a:prstGeom>
        </p:spPr>
        <p:txBody>
          <a:bodyPr spcFirstLastPara="1" wrap="square" lIns="91425" tIns="91425" rIns="91425" bIns="91425" anchor="b" anchorCtr="0">
            <a:noAutofit/>
          </a:bodyPr>
          <a:lstStyle>
            <a:lvl1pPr lvl="0"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47" name="Google Shape;147;p24"/>
          <p:cNvSpPr txBox="1">
            <a:spLocks noGrp="1"/>
          </p:cNvSpPr>
          <p:nvPr>
            <p:ph type="subTitle" idx="1"/>
          </p:nvPr>
        </p:nvSpPr>
        <p:spPr>
          <a:xfrm>
            <a:off x="715100" y="1858700"/>
            <a:ext cx="7713900" cy="605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8" name="Google Shape;148;p24"/>
          <p:cNvSpPr txBox="1">
            <a:spLocks noGrp="1"/>
          </p:cNvSpPr>
          <p:nvPr>
            <p:ph type="title" idx="2" hasCustomPrompt="1"/>
          </p:nvPr>
        </p:nvSpPr>
        <p:spPr>
          <a:xfrm>
            <a:off x="715100" y="2921600"/>
            <a:ext cx="7713900" cy="951900"/>
          </a:xfrm>
          <a:prstGeom prst="rect">
            <a:avLst/>
          </a:prstGeom>
        </p:spPr>
        <p:txBody>
          <a:bodyPr spcFirstLastPara="1" wrap="square" lIns="91425" tIns="91425" rIns="91425" bIns="91425" anchor="b" anchorCtr="0">
            <a:noAutofit/>
          </a:bodyPr>
          <a:lstStyle>
            <a:lvl1pPr lvl="0"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49" name="Google Shape;149;p24"/>
          <p:cNvSpPr txBox="1">
            <a:spLocks noGrp="1"/>
          </p:cNvSpPr>
          <p:nvPr>
            <p:ph type="subTitle" idx="3"/>
          </p:nvPr>
        </p:nvSpPr>
        <p:spPr>
          <a:xfrm>
            <a:off x="715100" y="3797300"/>
            <a:ext cx="7713900" cy="605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Tree>
    <p:extLst>
      <p:ext uri="{BB962C8B-B14F-4D97-AF65-F5344CB8AC3E}">
        <p14:creationId xmlns:p14="http://schemas.microsoft.com/office/powerpoint/2010/main" val="3011350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chemeClr val="lt1"/>
        </a:solidFill>
        <a:effectLst/>
      </p:bgPr>
    </p:bg>
    <p:spTree>
      <p:nvGrpSpPr>
        <p:cNvPr id="1" name="Shape 29"/>
        <p:cNvGrpSpPr/>
        <p:nvPr/>
      </p:nvGrpSpPr>
      <p:grpSpPr>
        <a:xfrm>
          <a:off x="0" y="0"/>
          <a:ext cx="0" cy="0"/>
          <a:chOff x="0" y="0"/>
          <a:chExt cx="0" cy="0"/>
        </a:xfrm>
      </p:grpSpPr>
      <p:pic>
        <p:nvPicPr>
          <p:cNvPr id="30" name="Google Shape;30;p6"/>
          <p:cNvPicPr preferRelativeResize="0"/>
          <p:nvPr/>
        </p:nvPicPr>
        <p:blipFill rotWithShape="1">
          <a:blip r:embed="rId2">
            <a:alphaModFix/>
          </a:blip>
          <a:srcRect l="104756" t="-108210" r="280062" b="47851"/>
          <a:stretch/>
        </p:blipFill>
        <p:spPr>
          <a:xfrm rot="10800000">
            <a:off x="1325" y="-1637"/>
            <a:ext cx="9141450" cy="5146775"/>
          </a:xfrm>
          <a:prstGeom prst="rect">
            <a:avLst/>
          </a:prstGeom>
          <a:noFill/>
          <a:ln>
            <a:noFill/>
          </a:ln>
        </p:spPr>
      </p:pic>
      <p:sp>
        <p:nvSpPr>
          <p:cNvPr id="31" name="Google Shape;31;p6"/>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16840294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Numbers and text 1">
  <p:cSld name="Numbers and text 1">
    <p:bg>
      <p:bgPr>
        <a:solidFill>
          <a:schemeClr val="lt1"/>
        </a:solidFill>
        <a:effectLst/>
      </p:bgPr>
    </p:bg>
    <p:spTree>
      <p:nvGrpSpPr>
        <p:cNvPr id="1" name="Shape 150"/>
        <p:cNvGrpSpPr/>
        <p:nvPr/>
      </p:nvGrpSpPr>
      <p:grpSpPr>
        <a:xfrm>
          <a:off x="0" y="0"/>
          <a:ext cx="0" cy="0"/>
          <a:chOff x="0" y="0"/>
          <a:chExt cx="0" cy="0"/>
        </a:xfrm>
      </p:grpSpPr>
      <p:pic>
        <p:nvPicPr>
          <p:cNvPr id="151" name="Google Shape;151;p25"/>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sp>
        <p:nvSpPr>
          <p:cNvPr id="152" name="Google Shape;152;p25"/>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None/>
              <a:defRPr>
                <a:solidFill>
                  <a:schemeClr val="dk1"/>
                </a:solidFill>
              </a:defRPr>
            </a:lvl1pPr>
            <a:lvl2pPr lvl="1" rtl="0">
              <a:spcBef>
                <a:spcPts val="0"/>
              </a:spcBef>
              <a:spcAft>
                <a:spcPts val="0"/>
              </a:spcAft>
              <a:buClr>
                <a:schemeClr val="dk1"/>
              </a:buClr>
              <a:buSzPts val="3000"/>
              <a:buNone/>
              <a:defRPr sz="3000">
                <a:solidFill>
                  <a:schemeClr val="dk1"/>
                </a:solidFill>
              </a:defRPr>
            </a:lvl2pPr>
            <a:lvl3pPr lvl="2" rtl="0">
              <a:spcBef>
                <a:spcPts val="0"/>
              </a:spcBef>
              <a:spcAft>
                <a:spcPts val="0"/>
              </a:spcAft>
              <a:buClr>
                <a:schemeClr val="dk1"/>
              </a:buClr>
              <a:buSzPts val="3000"/>
              <a:buNone/>
              <a:defRPr sz="3000">
                <a:solidFill>
                  <a:schemeClr val="dk1"/>
                </a:solidFill>
              </a:defRPr>
            </a:lvl3pPr>
            <a:lvl4pPr lvl="3" rtl="0">
              <a:spcBef>
                <a:spcPts val="0"/>
              </a:spcBef>
              <a:spcAft>
                <a:spcPts val="0"/>
              </a:spcAft>
              <a:buClr>
                <a:schemeClr val="dk1"/>
              </a:buClr>
              <a:buSzPts val="3000"/>
              <a:buNone/>
              <a:defRPr sz="3000">
                <a:solidFill>
                  <a:schemeClr val="dk1"/>
                </a:solidFill>
              </a:defRPr>
            </a:lvl4pPr>
            <a:lvl5pPr lvl="4" rtl="0">
              <a:spcBef>
                <a:spcPts val="0"/>
              </a:spcBef>
              <a:spcAft>
                <a:spcPts val="0"/>
              </a:spcAft>
              <a:buClr>
                <a:schemeClr val="dk1"/>
              </a:buClr>
              <a:buSzPts val="3000"/>
              <a:buNone/>
              <a:defRPr sz="3000">
                <a:solidFill>
                  <a:schemeClr val="dk1"/>
                </a:solidFill>
              </a:defRPr>
            </a:lvl5pPr>
            <a:lvl6pPr lvl="5" rtl="0">
              <a:spcBef>
                <a:spcPts val="0"/>
              </a:spcBef>
              <a:spcAft>
                <a:spcPts val="0"/>
              </a:spcAft>
              <a:buClr>
                <a:schemeClr val="dk1"/>
              </a:buClr>
              <a:buSzPts val="3000"/>
              <a:buNone/>
              <a:defRPr sz="3000">
                <a:solidFill>
                  <a:schemeClr val="dk1"/>
                </a:solidFill>
              </a:defRPr>
            </a:lvl6pPr>
            <a:lvl7pPr lvl="6" rtl="0">
              <a:spcBef>
                <a:spcPts val="0"/>
              </a:spcBef>
              <a:spcAft>
                <a:spcPts val="0"/>
              </a:spcAft>
              <a:buClr>
                <a:schemeClr val="dk1"/>
              </a:buClr>
              <a:buSzPts val="3000"/>
              <a:buNone/>
              <a:defRPr sz="3000">
                <a:solidFill>
                  <a:schemeClr val="dk1"/>
                </a:solidFill>
              </a:defRPr>
            </a:lvl7pPr>
            <a:lvl8pPr lvl="7" rtl="0">
              <a:spcBef>
                <a:spcPts val="0"/>
              </a:spcBef>
              <a:spcAft>
                <a:spcPts val="0"/>
              </a:spcAft>
              <a:buClr>
                <a:schemeClr val="dk1"/>
              </a:buClr>
              <a:buSzPts val="3000"/>
              <a:buNone/>
              <a:defRPr sz="3000">
                <a:solidFill>
                  <a:schemeClr val="dk1"/>
                </a:solidFill>
              </a:defRPr>
            </a:lvl8pPr>
            <a:lvl9pPr lvl="8" rtl="0">
              <a:spcBef>
                <a:spcPts val="0"/>
              </a:spcBef>
              <a:spcAft>
                <a:spcPts val="0"/>
              </a:spcAft>
              <a:buClr>
                <a:schemeClr val="dk1"/>
              </a:buClr>
              <a:buSzPts val="3000"/>
              <a:buNone/>
              <a:defRPr sz="3000">
                <a:solidFill>
                  <a:schemeClr val="dk1"/>
                </a:solidFill>
              </a:defRPr>
            </a:lvl9pPr>
          </a:lstStyle>
          <a:p>
            <a:endParaRPr/>
          </a:p>
        </p:txBody>
      </p:sp>
      <p:sp>
        <p:nvSpPr>
          <p:cNvPr id="153" name="Google Shape;153;p25"/>
          <p:cNvSpPr txBox="1">
            <a:spLocks noGrp="1"/>
          </p:cNvSpPr>
          <p:nvPr>
            <p:ph type="title" idx="2" hasCustomPrompt="1"/>
          </p:nvPr>
        </p:nvSpPr>
        <p:spPr>
          <a:xfrm>
            <a:off x="715100" y="2532350"/>
            <a:ext cx="3780600" cy="456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18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54" name="Google Shape;154;p25"/>
          <p:cNvSpPr txBox="1">
            <a:spLocks noGrp="1"/>
          </p:cNvSpPr>
          <p:nvPr>
            <p:ph type="subTitle" idx="1"/>
          </p:nvPr>
        </p:nvSpPr>
        <p:spPr>
          <a:xfrm>
            <a:off x="715100" y="3291950"/>
            <a:ext cx="3780600" cy="899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55" name="Google Shape;155;p25"/>
          <p:cNvSpPr txBox="1">
            <a:spLocks noGrp="1"/>
          </p:cNvSpPr>
          <p:nvPr>
            <p:ph type="subTitle" idx="3"/>
          </p:nvPr>
        </p:nvSpPr>
        <p:spPr>
          <a:xfrm>
            <a:off x="715100" y="291215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56" name="Google Shape;156;p25"/>
          <p:cNvSpPr txBox="1">
            <a:spLocks noGrp="1"/>
          </p:cNvSpPr>
          <p:nvPr>
            <p:ph type="subTitle" idx="4"/>
          </p:nvPr>
        </p:nvSpPr>
        <p:spPr>
          <a:xfrm>
            <a:off x="4648300" y="3291950"/>
            <a:ext cx="3780600" cy="899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57" name="Google Shape;157;p25"/>
          <p:cNvSpPr txBox="1">
            <a:spLocks noGrp="1"/>
          </p:cNvSpPr>
          <p:nvPr>
            <p:ph type="subTitle" idx="5"/>
          </p:nvPr>
        </p:nvSpPr>
        <p:spPr>
          <a:xfrm>
            <a:off x="4648300" y="291215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58" name="Google Shape;158;p25"/>
          <p:cNvSpPr txBox="1">
            <a:spLocks noGrp="1"/>
          </p:cNvSpPr>
          <p:nvPr>
            <p:ph type="title" idx="6" hasCustomPrompt="1"/>
          </p:nvPr>
        </p:nvSpPr>
        <p:spPr>
          <a:xfrm>
            <a:off x="4648300" y="2532350"/>
            <a:ext cx="3780600" cy="456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18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Tree>
    <p:extLst>
      <p:ext uri="{BB962C8B-B14F-4D97-AF65-F5344CB8AC3E}">
        <p14:creationId xmlns:p14="http://schemas.microsoft.com/office/powerpoint/2010/main" val="3411280236"/>
      </p:ext>
    </p:extLst>
  </p:cSld>
  <p:clrMapOvr>
    <a:masterClrMapping/>
  </p:clrMapOvr>
  <p:extLst>
    <p:ext uri="{DCECCB84-F9BA-43D5-87BE-67443E8EF086}">
      <p15:sldGuideLst xmlns:p15="http://schemas.microsoft.com/office/powerpoint/2012/main">
        <p15:guide id="1" orient="horz" pos="1620">
          <p15:clr>
            <a:srgbClr val="E46962"/>
          </p15:clr>
        </p15:guide>
        <p15:guide id="2" pos="2880">
          <p15:clr>
            <a:srgbClr val="E46962"/>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1">
  <p:cSld name="Title only 1">
    <p:bg>
      <p:bgPr>
        <a:solidFill>
          <a:schemeClr val="lt1"/>
        </a:solidFill>
        <a:effectLst/>
      </p:bgPr>
    </p:bg>
    <p:spTree>
      <p:nvGrpSpPr>
        <p:cNvPr id="1" name="Shape 159"/>
        <p:cNvGrpSpPr/>
        <p:nvPr/>
      </p:nvGrpSpPr>
      <p:grpSpPr>
        <a:xfrm>
          <a:off x="0" y="0"/>
          <a:ext cx="0" cy="0"/>
          <a:chOff x="0" y="0"/>
          <a:chExt cx="0" cy="0"/>
        </a:xfrm>
      </p:grpSpPr>
      <p:sp>
        <p:nvSpPr>
          <p:cNvPr id="160" name="Google Shape;160;p26"/>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8400756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2">
  <p:cSld name="Title only 2">
    <p:bg>
      <p:bgPr>
        <a:solidFill>
          <a:schemeClr val="lt1"/>
        </a:solidFill>
        <a:effectLst/>
      </p:bgPr>
    </p:bg>
    <p:spTree>
      <p:nvGrpSpPr>
        <p:cNvPr id="1" name="Shape 161"/>
        <p:cNvGrpSpPr/>
        <p:nvPr/>
      </p:nvGrpSpPr>
      <p:grpSpPr>
        <a:xfrm>
          <a:off x="0" y="0"/>
          <a:ext cx="0" cy="0"/>
          <a:chOff x="0" y="0"/>
          <a:chExt cx="0" cy="0"/>
        </a:xfrm>
      </p:grpSpPr>
      <p:pic>
        <p:nvPicPr>
          <p:cNvPr id="162" name="Google Shape;162;p27"/>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pic>
        <p:nvPicPr>
          <p:cNvPr id="163" name="Google Shape;163;p27"/>
          <p:cNvPicPr preferRelativeResize="0"/>
          <p:nvPr/>
        </p:nvPicPr>
        <p:blipFill rotWithShape="1">
          <a:blip r:embed="rId2">
            <a:alphaModFix/>
          </a:blip>
          <a:srcRect l="-235242" t="44962" r="44460" b="-108521"/>
          <a:stretch/>
        </p:blipFill>
        <p:spPr>
          <a:xfrm rot="10800000" flipH="1">
            <a:off x="-4572" y="-2437"/>
            <a:ext cx="9153145" cy="5148375"/>
          </a:xfrm>
          <a:prstGeom prst="rect">
            <a:avLst/>
          </a:prstGeom>
          <a:noFill/>
          <a:ln>
            <a:noFill/>
          </a:ln>
        </p:spPr>
      </p:pic>
      <p:sp>
        <p:nvSpPr>
          <p:cNvPr id="164" name="Google Shape;164;p27"/>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14951975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only 3">
  <p:cSld name="Title only 3">
    <p:bg>
      <p:bgPr>
        <a:solidFill>
          <a:schemeClr val="lt1"/>
        </a:solidFill>
        <a:effectLst/>
      </p:bgPr>
    </p:bg>
    <p:spTree>
      <p:nvGrpSpPr>
        <p:cNvPr id="1" name="Shape 165"/>
        <p:cNvGrpSpPr/>
        <p:nvPr/>
      </p:nvGrpSpPr>
      <p:grpSpPr>
        <a:xfrm>
          <a:off x="0" y="0"/>
          <a:ext cx="0" cy="0"/>
          <a:chOff x="0" y="0"/>
          <a:chExt cx="0" cy="0"/>
        </a:xfrm>
      </p:grpSpPr>
      <p:pic>
        <p:nvPicPr>
          <p:cNvPr id="166" name="Google Shape;166;p28"/>
          <p:cNvPicPr preferRelativeResize="0"/>
          <p:nvPr/>
        </p:nvPicPr>
        <p:blipFill rotWithShape="1">
          <a:blip r:embed="rId2">
            <a:alphaModFix/>
          </a:blip>
          <a:srcRect l="-6643" t="-11183" r="27548" b="-11170"/>
          <a:stretch/>
        </p:blipFill>
        <p:spPr>
          <a:xfrm>
            <a:off x="5819050" y="0"/>
            <a:ext cx="3324950" cy="5143500"/>
          </a:xfrm>
          <a:prstGeom prst="rect">
            <a:avLst/>
          </a:prstGeom>
          <a:noFill/>
          <a:ln>
            <a:noFill/>
          </a:ln>
        </p:spPr>
      </p:pic>
      <p:sp>
        <p:nvSpPr>
          <p:cNvPr id="167" name="Google Shape;167;p28"/>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26946302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hanks">
  <p:cSld name="Thanks">
    <p:bg>
      <p:bgPr>
        <a:solidFill>
          <a:schemeClr val="lt1"/>
        </a:solidFill>
        <a:effectLst/>
      </p:bgPr>
    </p:bg>
    <p:spTree>
      <p:nvGrpSpPr>
        <p:cNvPr id="1" name="Shape 168"/>
        <p:cNvGrpSpPr/>
        <p:nvPr/>
      </p:nvGrpSpPr>
      <p:grpSpPr>
        <a:xfrm>
          <a:off x="0" y="0"/>
          <a:ext cx="0" cy="0"/>
          <a:chOff x="0" y="0"/>
          <a:chExt cx="0" cy="0"/>
        </a:xfrm>
      </p:grpSpPr>
      <p:pic>
        <p:nvPicPr>
          <p:cNvPr id="169" name="Google Shape;169;p29"/>
          <p:cNvPicPr preferRelativeResize="0"/>
          <p:nvPr/>
        </p:nvPicPr>
        <p:blipFill rotWithShape="1">
          <a:blip r:embed="rId2">
            <a:alphaModFix/>
          </a:blip>
          <a:srcRect l="-55210" t="50562" r="55209" b="-6811"/>
          <a:stretch/>
        </p:blipFill>
        <p:spPr>
          <a:xfrm flipH="1">
            <a:off x="0" y="0"/>
            <a:ext cx="9144000" cy="5143500"/>
          </a:xfrm>
          <a:prstGeom prst="rect">
            <a:avLst/>
          </a:prstGeom>
          <a:noFill/>
          <a:ln>
            <a:noFill/>
          </a:ln>
        </p:spPr>
      </p:pic>
      <p:pic>
        <p:nvPicPr>
          <p:cNvPr id="170" name="Google Shape;170;p29"/>
          <p:cNvPicPr preferRelativeResize="0"/>
          <p:nvPr/>
        </p:nvPicPr>
        <p:blipFill rotWithShape="1">
          <a:blip r:embed="rId2">
            <a:alphaModFix/>
          </a:blip>
          <a:srcRect l="-55210" t="50562" r="55209" b="-6811"/>
          <a:stretch/>
        </p:blipFill>
        <p:spPr>
          <a:xfrm rot="10800000" flipH="1">
            <a:off x="0" y="0"/>
            <a:ext cx="9144000" cy="5143500"/>
          </a:xfrm>
          <a:prstGeom prst="rect">
            <a:avLst/>
          </a:prstGeom>
          <a:noFill/>
          <a:ln>
            <a:noFill/>
          </a:ln>
        </p:spPr>
      </p:pic>
      <p:sp>
        <p:nvSpPr>
          <p:cNvPr id="171" name="Google Shape;171;p29"/>
          <p:cNvSpPr txBox="1">
            <a:spLocks noGrp="1"/>
          </p:cNvSpPr>
          <p:nvPr>
            <p:ph type="ctrTitle"/>
          </p:nvPr>
        </p:nvSpPr>
        <p:spPr>
          <a:xfrm>
            <a:off x="715100" y="3330625"/>
            <a:ext cx="3856800" cy="1252500"/>
          </a:xfrm>
          <a:prstGeom prst="rect">
            <a:avLst/>
          </a:prstGeom>
        </p:spPr>
        <p:txBody>
          <a:bodyPr spcFirstLastPara="1" wrap="square" lIns="91425" tIns="91425" rIns="91425" bIns="91425" anchor="t" anchorCtr="0">
            <a:noAutofit/>
          </a:bodyPr>
          <a:lstStyle>
            <a:lvl1pPr lvl="0" rtl="0">
              <a:spcBef>
                <a:spcPts val="0"/>
              </a:spcBef>
              <a:spcAft>
                <a:spcPts val="0"/>
              </a:spcAft>
              <a:buSzPts val="5200"/>
              <a:buNone/>
              <a:defRPr sz="7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72" name="Google Shape;172;p29"/>
          <p:cNvSpPr txBox="1">
            <a:spLocks noGrp="1"/>
          </p:cNvSpPr>
          <p:nvPr>
            <p:ph type="subTitle" idx="1"/>
          </p:nvPr>
        </p:nvSpPr>
        <p:spPr>
          <a:xfrm>
            <a:off x="4571900" y="535000"/>
            <a:ext cx="2683800" cy="1156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4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73" name="Google Shape;173;p29"/>
          <p:cNvSpPr txBox="1"/>
          <p:nvPr/>
        </p:nvSpPr>
        <p:spPr>
          <a:xfrm>
            <a:off x="4571863" y="2278000"/>
            <a:ext cx="2683800" cy="498900"/>
          </a:xfrm>
          <a:prstGeom prst="rect">
            <a:avLst/>
          </a:prstGeom>
          <a:noFill/>
          <a:ln>
            <a:noFill/>
          </a:ln>
        </p:spPr>
        <p:txBody>
          <a:bodyPr spcFirstLastPara="1" wrap="square" lIns="91425" tIns="91425" rIns="91425" bIns="91425" anchor="ctr" anchorCtr="0">
            <a:noAutofit/>
          </a:bodyPr>
          <a:lstStyle/>
          <a:p>
            <a:pPr>
              <a:buClr>
                <a:srgbClr val="000000"/>
              </a:buClr>
              <a:buFont typeface="Arial"/>
              <a:buNone/>
            </a:pPr>
            <a:r>
              <a:rPr lang="en" sz="900" kern="0">
                <a:solidFill>
                  <a:srgbClr val="15110E"/>
                </a:solidFill>
                <a:latin typeface="Albert Sans"/>
                <a:ea typeface="Albert Sans"/>
                <a:cs typeface="Albert Sans"/>
                <a:sym typeface="Albert Sans"/>
              </a:rPr>
              <a:t>CREDITS: This presentation template was created by </a:t>
            </a:r>
            <a:r>
              <a:rPr lang="en" sz="900" b="1" kern="0">
                <a:solidFill>
                  <a:srgbClr val="15110E"/>
                </a:solidFill>
                <a:uFill>
                  <a:noFill/>
                </a:uFill>
                <a:latin typeface="Albert Sans"/>
                <a:ea typeface="Albert Sans"/>
                <a:cs typeface="Albert Sans"/>
                <a:sym typeface="Albert Sans"/>
                <a:hlinkClick r:id="rId3">
                  <a:extLst>
                    <a:ext uri="{A12FA001-AC4F-418D-AE19-62706E023703}">
                      <ahyp:hlinkClr xmlns:ahyp="http://schemas.microsoft.com/office/drawing/2018/hyperlinkcolor" val="tx"/>
                    </a:ext>
                  </a:extLst>
                </a:hlinkClick>
              </a:rPr>
              <a:t>Slidesgo</a:t>
            </a:r>
            <a:r>
              <a:rPr lang="en" sz="900" kern="0">
                <a:solidFill>
                  <a:srgbClr val="15110E"/>
                </a:solidFill>
                <a:latin typeface="Albert Sans"/>
                <a:ea typeface="Albert Sans"/>
                <a:cs typeface="Albert Sans"/>
                <a:sym typeface="Albert Sans"/>
              </a:rPr>
              <a:t>, and includes icons by </a:t>
            </a:r>
            <a:r>
              <a:rPr lang="en" sz="900" b="1" kern="0">
                <a:solidFill>
                  <a:srgbClr val="15110E"/>
                </a:solidFill>
                <a:uFill>
                  <a:noFill/>
                </a:uFill>
                <a:latin typeface="Albert Sans"/>
                <a:ea typeface="Albert Sans"/>
                <a:cs typeface="Albert Sans"/>
                <a:sym typeface="Albert Sans"/>
                <a:hlinkClick r:id="rId4">
                  <a:extLst>
                    <a:ext uri="{A12FA001-AC4F-418D-AE19-62706E023703}">
                      <ahyp:hlinkClr xmlns:ahyp="http://schemas.microsoft.com/office/drawing/2018/hyperlinkcolor" val="tx"/>
                    </a:ext>
                  </a:extLst>
                </a:hlinkClick>
              </a:rPr>
              <a:t>Flaticon</a:t>
            </a:r>
            <a:r>
              <a:rPr lang="en" sz="900" b="1" kern="0">
                <a:solidFill>
                  <a:srgbClr val="15110E"/>
                </a:solidFill>
                <a:latin typeface="Albert Sans"/>
                <a:ea typeface="Albert Sans"/>
                <a:cs typeface="Albert Sans"/>
                <a:sym typeface="Albert Sans"/>
              </a:rPr>
              <a:t> </a:t>
            </a:r>
            <a:r>
              <a:rPr lang="en" sz="900" kern="0">
                <a:solidFill>
                  <a:srgbClr val="15110E"/>
                </a:solidFill>
                <a:latin typeface="Albert Sans"/>
                <a:ea typeface="Albert Sans"/>
                <a:cs typeface="Albert Sans"/>
                <a:sym typeface="Albert Sans"/>
              </a:rPr>
              <a:t>and infographics &amp; images by </a:t>
            </a:r>
            <a:r>
              <a:rPr lang="en" sz="900" b="1" kern="0">
                <a:solidFill>
                  <a:srgbClr val="15110E"/>
                </a:solidFill>
                <a:uFill>
                  <a:noFill/>
                </a:uFill>
                <a:latin typeface="Albert Sans"/>
                <a:ea typeface="Albert Sans"/>
                <a:cs typeface="Albert Sans"/>
                <a:sym typeface="Albert Sans"/>
                <a:hlinkClick r:id="rId5">
                  <a:extLst>
                    <a:ext uri="{A12FA001-AC4F-418D-AE19-62706E023703}">
                      <ahyp:hlinkClr xmlns:ahyp="http://schemas.microsoft.com/office/drawing/2018/hyperlinkcolor" val="tx"/>
                    </a:ext>
                  </a:extLst>
                </a:hlinkClick>
              </a:rPr>
              <a:t>Freepik</a:t>
            </a:r>
            <a:endParaRPr sz="900" b="1" kern="0">
              <a:solidFill>
                <a:srgbClr val="15110E"/>
              </a:solidFill>
              <a:latin typeface="Albert Sans"/>
              <a:ea typeface="Albert Sans"/>
              <a:cs typeface="Albert Sans"/>
              <a:sym typeface="Albert Sans"/>
            </a:endParaRPr>
          </a:p>
        </p:txBody>
      </p:sp>
    </p:spTree>
    <p:extLst>
      <p:ext uri="{BB962C8B-B14F-4D97-AF65-F5344CB8AC3E}">
        <p14:creationId xmlns:p14="http://schemas.microsoft.com/office/powerpoint/2010/main" val="25612644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ackground">
  <p:cSld name="Background">
    <p:bg>
      <p:bgPr>
        <a:solidFill>
          <a:schemeClr val="lt1"/>
        </a:solidFill>
        <a:effectLst/>
      </p:bgPr>
    </p:bg>
    <p:spTree>
      <p:nvGrpSpPr>
        <p:cNvPr id="1" name="Shape 174"/>
        <p:cNvGrpSpPr/>
        <p:nvPr/>
      </p:nvGrpSpPr>
      <p:grpSpPr>
        <a:xfrm>
          <a:off x="0" y="0"/>
          <a:ext cx="0" cy="0"/>
          <a:chOff x="0" y="0"/>
          <a:chExt cx="0" cy="0"/>
        </a:xfrm>
      </p:grpSpPr>
      <p:pic>
        <p:nvPicPr>
          <p:cNvPr id="175" name="Google Shape;175;p30"/>
          <p:cNvPicPr preferRelativeResize="0"/>
          <p:nvPr/>
        </p:nvPicPr>
        <p:blipFill rotWithShape="1">
          <a:blip r:embed="rId2">
            <a:alphaModFix/>
          </a:blip>
          <a:srcRect l="-6643" t="13471" r="27548" b="-35825"/>
          <a:stretch/>
        </p:blipFill>
        <p:spPr>
          <a:xfrm flipH="1">
            <a:off x="-10680" y="-2437"/>
            <a:ext cx="3321293" cy="5143500"/>
          </a:xfrm>
          <a:prstGeom prst="rect">
            <a:avLst/>
          </a:prstGeom>
          <a:noFill/>
          <a:ln>
            <a:noFill/>
          </a:ln>
        </p:spPr>
      </p:pic>
      <p:pic>
        <p:nvPicPr>
          <p:cNvPr id="176" name="Google Shape;176;p30"/>
          <p:cNvPicPr preferRelativeResize="0"/>
          <p:nvPr/>
        </p:nvPicPr>
        <p:blipFill rotWithShape="1">
          <a:blip r:embed="rId2">
            <a:alphaModFix/>
          </a:blip>
          <a:srcRect l="-235242" t="44962" r="44460" b="-108521"/>
          <a:stretch/>
        </p:blipFill>
        <p:spPr>
          <a:xfrm rot="10800000" flipH="1">
            <a:off x="-10680" y="-2437"/>
            <a:ext cx="9144080" cy="5148375"/>
          </a:xfrm>
          <a:prstGeom prst="rect">
            <a:avLst/>
          </a:prstGeom>
          <a:noFill/>
          <a:ln>
            <a:noFill/>
          </a:ln>
        </p:spPr>
      </p:pic>
    </p:spTree>
    <p:extLst>
      <p:ext uri="{BB962C8B-B14F-4D97-AF65-F5344CB8AC3E}">
        <p14:creationId xmlns:p14="http://schemas.microsoft.com/office/powerpoint/2010/main" val="38262196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lt1"/>
        </a:solidFill>
        <a:effectLst/>
      </p:bgPr>
    </p:bg>
    <p:spTree>
      <p:nvGrpSpPr>
        <p:cNvPr id="1" name="Shape 177"/>
        <p:cNvGrpSpPr/>
        <p:nvPr/>
      </p:nvGrpSpPr>
      <p:grpSpPr>
        <a:xfrm>
          <a:off x="0" y="0"/>
          <a:ext cx="0" cy="0"/>
          <a:chOff x="0" y="0"/>
          <a:chExt cx="0" cy="0"/>
        </a:xfrm>
      </p:grpSpPr>
      <p:pic>
        <p:nvPicPr>
          <p:cNvPr id="178" name="Google Shape;178;p31"/>
          <p:cNvPicPr preferRelativeResize="0"/>
          <p:nvPr/>
        </p:nvPicPr>
        <p:blipFill rotWithShape="1">
          <a:blip r:embed="rId2">
            <a:alphaModFix/>
          </a:blip>
          <a:srcRect l="-55210" t="50562" r="55209" b="-6811"/>
          <a:stretch/>
        </p:blipFill>
        <p:spPr>
          <a:xfrm>
            <a:off x="0" y="0"/>
            <a:ext cx="9144000" cy="5143500"/>
          </a:xfrm>
          <a:prstGeom prst="rect">
            <a:avLst/>
          </a:prstGeom>
          <a:noFill/>
          <a:ln>
            <a:noFill/>
          </a:ln>
        </p:spPr>
      </p:pic>
      <p:pic>
        <p:nvPicPr>
          <p:cNvPr id="179" name="Google Shape;179;p31"/>
          <p:cNvPicPr preferRelativeResize="0"/>
          <p:nvPr/>
        </p:nvPicPr>
        <p:blipFill rotWithShape="1">
          <a:blip r:embed="rId2">
            <a:alphaModFix/>
          </a:blip>
          <a:srcRect l="-55210" t="50562" r="55209" b="-6811"/>
          <a:stretch/>
        </p:blipFill>
        <p:spPr>
          <a:xfrm rot="10800000">
            <a:off x="0" y="0"/>
            <a:ext cx="9144000" cy="5143500"/>
          </a:xfrm>
          <a:prstGeom prst="rect">
            <a:avLst/>
          </a:prstGeom>
          <a:noFill/>
          <a:ln>
            <a:noFill/>
          </a:ln>
        </p:spPr>
      </p:pic>
    </p:spTree>
    <p:extLst>
      <p:ext uri="{BB962C8B-B14F-4D97-AF65-F5344CB8AC3E}">
        <p14:creationId xmlns:p14="http://schemas.microsoft.com/office/powerpoint/2010/main" val="182321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chemeClr val="lt1"/>
        </a:solidFill>
        <a:effectLst/>
      </p:bgPr>
    </p:bg>
    <p:spTree>
      <p:nvGrpSpPr>
        <p:cNvPr id="1" name="Shape 32"/>
        <p:cNvGrpSpPr/>
        <p:nvPr/>
      </p:nvGrpSpPr>
      <p:grpSpPr>
        <a:xfrm>
          <a:off x="0" y="0"/>
          <a:ext cx="0" cy="0"/>
          <a:chOff x="0" y="0"/>
          <a:chExt cx="0" cy="0"/>
        </a:xfrm>
      </p:grpSpPr>
      <p:pic>
        <p:nvPicPr>
          <p:cNvPr id="33" name="Google Shape;33;p7"/>
          <p:cNvPicPr preferRelativeResize="0"/>
          <p:nvPr/>
        </p:nvPicPr>
        <p:blipFill rotWithShape="1">
          <a:blip r:embed="rId2">
            <a:alphaModFix/>
          </a:blip>
          <a:srcRect l="130683" t="-50527" r="175247" b="34585"/>
          <a:stretch/>
        </p:blipFill>
        <p:spPr>
          <a:xfrm>
            <a:off x="1325" y="-1637"/>
            <a:ext cx="9141450" cy="5146775"/>
          </a:xfrm>
          <a:prstGeom prst="rect">
            <a:avLst/>
          </a:prstGeom>
          <a:noFill/>
          <a:ln>
            <a:noFill/>
          </a:ln>
        </p:spPr>
      </p:pic>
      <p:sp>
        <p:nvSpPr>
          <p:cNvPr id="34" name="Google Shape;34;p7"/>
          <p:cNvSpPr txBox="1">
            <a:spLocks noGrp="1"/>
          </p:cNvSpPr>
          <p:nvPr>
            <p:ph type="title"/>
          </p:nvPr>
        </p:nvSpPr>
        <p:spPr>
          <a:xfrm>
            <a:off x="715100" y="535000"/>
            <a:ext cx="3856800" cy="9540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35" name="Google Shape;35;p7"/>
          <p:cNvSpPr txBox="1">
            <a:spLocks noGrp="1"/>
          </p:cNvSpPr>
          <p:nvPr>
            <p:ph type="body" idx="1"/>
          </p:nvPr>
        </p:nvSpPr>
        <p:spPr>
          <a:xfrm>
            <a:off x="715100" y="1641400"/>
            <a:ext cx="3856800" cy="7263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
        <p:nvSpPr>
          <p:cNvPr id="36" name="Google Shape;36;p7"/>
          <p:cNvSpPr>
            <a:spLocks noGrp="1"/>
          </p:cNvSpPr>
          <p:nvPr>
            <p:ph type="pic" idx="2"/>
          </p:nvPr>
        </p:nvSpPr>
        <p:spPr>
          <a:xfrm>
            <a:off x="5714900" y="-75"/>
            <a:ext cx="3429000" cy="5143500"/>
          </a:xfrm>
          <a:prstGeom prst="rect">
            <a:avLst/>
          </a:prstGeom>
          <a:noFill/>
          <a:ln>
            <a:noFill/>
          </a:ln>
        </p:spPr>
      </p:sp>
    </p:spTree>
    <p:extLst>
      <p:ext uri="{BB962C8B-B14F-4D97-AF65-F5344CB8AC3E}">
        <p14:creationId xmlns:p14="http://schemas.microsoft.com/office/powerpoint/2010/main" val="576934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lt1"/>
        </a:solidFill>
        <a:effectLst/>
      </p:bgPr>
    </p:bg>
    <p:spTree>
      <p:nvGrpSpPr>
        <p:cNvPr id="1" name="Shape 37"/>
        <p:cNvGrpSpPr/>
        <p:nvPr/>
      </p:nvGrpSpPr>
      <p:grpSpPr>
        <a:xfrm>
          <a:off x="0" y="0"/>
          <a:ext cx="0" cy="0"/>
          <a:chOff x="0" y="0"/>
          <a:chExt cx="0" cy="0"/>
        </a:xfrm>
      </p:grpSpPr>
      <p:pic>
        <p:nvPicPr>
          <p:cNvPr id="38" name="Google Shape;38;p8"/>
          <p:cNvPicPr preferRelativeResize="0"/>
          <p:nvPr/>
        </p:nvPicPr>
        <p:blipFill rotWithShape="1">
          <a:blip r:embed="rId2">
            <a:alphaModFix/>
          </a:blip>
          <a:srcRect l="-19689" t="41478" r="19690" b="2272"/>
          <a:stretch/>
        </p:blipFill>
        <p:spPr>
          <a:xfrm>
            <a:off x="0" y="0"/>
            <a:ext cx="9144000" cy="5143500"/>
          </a:xfrm>
          <a:prstGeom prst="rect">
            <a:avLst/>
          </a:prstGeom>
          <a:noFill/>
          <a:ln>
            <a:noFill/>
          </a:ln>
        </p:spPr>
      </p:pic>
      <p:sp>
        <p:nvSpPr>
          <p:cNvPr id="39" name="Google Shape;39;p8"/>
          <p:cNvSpPr txBox="1">
            <a:spLocks noGrp="1"/>
          </p:cNvSpPr>
          <p:nvPr>
            <p:ph type="title"/>
          </p:nvPr>
        </p:nvSpPr>
        <p:spPr>
          <a:xfrm>
            <a:off x="715100" y="535000"/>
            <a:ext cx="7713900" cy="2317200"/>
          </a:xfrm>
          <a:prstGeom prst="rect">
            <a:avLst/>
          </a:prstGeom>
        </p:spPr>
        <p:txBody>
          <a:bodyPr spcFirstLastPara="1" wrap="square" lIns="91425" tIns="91425" rIns="91425" bIns="91425" anchor="t" anchorCtr="0">
            <a:noAutofit/>
          </a:bodyPr>
          <a:lstStyle>
            <a:lvl1pPr lvl="0">
              <a:spcBef>
                <a:spcPts val="0"/>
              </a:spcBef>
              <a:spcAft>
                <a:spcPts val="0"/>
              </a:spcAft>
              <a:buSzPts val="6000"/>
              <a:buNone/>
              <a:defRPr sz="7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extLst>
      <p:ext uri="{BB962C8B-B14F-4D97-AF65-F5344CB8AC3E}">
        <p14:creationId xmlns:p14="http://schemas.microsoft.com/office/powerpoint/2010/main" val="613898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chemeClr val="lt1"/>
        </a:solidFill>
        <a:effectLst/>
      </p:bgPr>
    </p:bg>
    <p:spTree>
      <p:nvGrpSpPr>
        <p:cNvPr id="1" name="Shape 40"/>
        <p:cNvGrpSpPr/>
        <p:nvPr/>
      </p:nvGrpSpPr>
      <p:grpSpPr>
        <a:xfrm>
          <a:off x="0" y="0"/>
          <a:ext cx="0" cy="0"/>
          <a:chOff x="0" y="0"/>
          <a:chExt cx="0" cy="0"/>
        </a:xfrm>
      </p:grpSpPr>
      <p:pic>
        <p:nvPicPr>
          <p:cNvPr id="41" name="Google Shape;41;p9"/>
          <p:cNvPicPr preferRelativeResize="0"/>
          <p:nvPr/>
        </p:nvPicPr>
        <p:blipFill rotWithShape="1">
          <a:blip r:embed="rId2">
            <a:alphaModFix/>
          </a:blip>
          <a:srcRect l="7043" t="47434" r="-48486" b="-26994"/>
          <a:stretch/>
        </p:blipFill>
        <p:spPr>
          <a:xfrm rot="10800000" flipH="1">
            <a:off x="-12" y="-2285"/>
            <a:ext cx="9144000" cy="5148070"/>
          </a:xfrm>
          <a:prstGeom prst="rect">
            <a:avLst/>
          </a:prstGeom>
          <a:noFill/>
          <a:ln>
            <a:noFill/>
          </a:ln>
        </p:spPr>
      </p:pic>
      <p:sp>
        <p:nvSpPr>
          <p:cNvPr id="42" name="Google Shape;42;p9"/>
          <p:cNvSpPr txBox="1">
            <a:spLocks noGrp="1"/>
          </p:cNvSpPr>
          <p:nvPr>
            <p:ph type="title"/>
          </p:nvPr>
        </p:nvSpPr>
        <p:spPr>
          <a:xfrm>
            <a:off x="720000" y="535000"/>
            <a:ext cx="5925300" cy="12504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7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3" name="Google Shape;43;p9"/>
          <p:cNvSpPr txBox="1">
            <a:spLocks noGrp="1"/>
          </p:cNvSpPr>
          <p:nvPr>
            <p:ph type="subTitle" idx="1"/>
          </p:nvPr>
        </p:nvSpPr>
        <p:spPr>
          <a:xfrm>
            <a:off x="4572000" y="3358100"/>
            <a:ext cx="3856800" cy="1250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4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 name="Slide Number Placeholder 1"/>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884ADF3-59BC-4461-925E-D2836F5C0A42}" type="slidenum">
              <a:rPr lang="en-US" smtClean="0"/>
              <a:t>‹#›</a:t>
            </a:fld>
            <a:endParaRPr lang="en-US"/>
          </a:p>
        </p:txBody>
      </p:sp>
    </p:spTree>
    <p:extLst>
      <p:ext uri="{BB962C8B-B14F-4D97-AF65-F5344CB8AC3E}">
        <p14:creationId xmlns:p14="http://schemas.microsoft.com/office/powerpoint/2010/main" val="11961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4"/>
        <p:cNvGrpSpPr/>
        <p:nvPr/>
      </p:nvGrpSpPr>
      <p:grpSpPr>
        <a:xfrm>
          <a:off x="0" y="0"/>
          <a:ext cx="0" cy="0"/>
          <a:chOff x="0" y="0"/>
          <a:chExt cx="0" cy="0"/>
        </a:xfrm>
      </p:grpSpPr>
      <p:sp>
        <p:nvSpPr>
          <p:cNvPr id="45" name="Google Shape;45;p10"/>
          <p:cNvSpPr>
            <a:spLocks noGrp="1"/>
          </p:cNvSpPr>
          <p:nvPr>
            <p:ph type="pic" idx="2"/>
          </p:nvPr>
        </p:nvSpPr>
        <p:spPr>
          <a:xfrm>
            <a:off x="0" y="0"/>
            <a:ext cx="9144000" cy="5143500"/>
          </a:xfrm>
          <a:prstGeom prst="rect">
            <a:avLst/>
          </a:prstGeom>
          <a:noFill/>
          <a:ln>
            <a:noFill/>
          </a:ln>
        </p:spPr>
      </p:sp>
      <p:sp>
        <p:nvSpPr>
          <p:cNvPr id="46" name="Google Shape;46;p10"/>
          <p:cNvSpPr txBox="1">
            <a:spLocks noGrp="1"/>
          </p:cNvSpPr>
          <p:nvPr>
            <p:ph type="title"/>
          </p:nvPr>
        </p:nvSpPr>
        <p:spPr>
          <a:xfrm>
            <a:off x="715100" y="4059800"/>
            <a:ext cx="7713600" cy="548700"/>
          </a:xfrm>
          <a:prstGeom prst="rect">
            <a:avLst/>
          </a:prstGeom>
          <a:solidFill>
            <a:schemeClr val="lt1"/>
          </a:solidFill>
        </p:spPr>
        <p:txBody>
          <a:bodyPr spcFirstLastPara="1" wrap="square" lIns="91425" tIns="91425" rIns="91425" bIns="91425" anchor="ctr" anchorCtr="0">
            <a:noAutofit/>
          </a:bodyPr>
          <a:lstStyle>
            <a:lvl1pPr lvl="0" algn="ctr" rtl="0">
              <a:spcBef>
                <a:spcPts val="0"/>
              </a:spcBef>
              <a:spcAft>
                <a:spcPts val="0"/>
              </a:spcAft>
              <a:buSzPts val="2500"/>
              <a:buNone/>
              <a:defRPr/>
            </a:lvl1pPr>
            <a:lvl2pPr lvl="1" algn="ctr" rtl="0">
              <a:spcBef>
                <a:spcPts val="0"/>
              </a:spcBef>
              <a:spcAft>
                <a:spcPts val="0"/>
              </a:spcAft>
              <a:buSzPts val="2500"/>
              <a:buNone/>
              <a:defRPr/>
            </a:lvl2pPr>
            <a:lvl3pPr lvl="2" algn="ctr" rtl="0">
              <a:spcBef>
                <a:spcPts val="0"/>
              </a:spcBef>
              <a:spcAft>
                <a:spcPts val="0"/>
              </a:spcAft>
              <a:buSzPts val="2500"/>
              <a:buNone/>
              <a:defRPr/>
            </a:lvl3pPr>
            <a:lvl4pPr lvl="3" algn="ctr" rtl="0">
              <a:spcBef>
                <a:spcPts val="0"/>
              </a:spcBef>
              <a:spcAft>
                <a:spcPts val="0"/>
              </a:spcAft>
              <a:buSzPts val="2500"/>
              <a:buNone/>
              <a:defRPr/>
            </a:lvl4pPr>
            <a:lvl5pPr lvl="4" algn="ctr" rtl="0">
              <a:spcBef>
                <a:spcPts val="0"/>
              </a:spcBef>
              <a:spcAft>
                <a:spcPts val="0"/>
              </a:spcAft>
              <a:buSzPts val="2500"/>
              <a:buNone/>
              <a:defRPr/>
            </a:lvl5pPr>
            <a:lvl6pPr lvl="5" algn="ctr" rtl="0">
              <a:spcBef>
                <a:spcPts val="0"/>
              </a:spcBef>
              <a:spcAft>
                <a:spcPts val="0"/>
              </a:spcAft>
              <a:buSzPts val="2500"/>
              <a:buNone/>
              <a:defRPr/>
            </a:lvl6pPr>
            <a:lvl7pPr lvl="6" algn="ctr" rtl="0">
              <a:spcBef>
                <a:spcPts val="0"/>
              </a:spcBef>
              <a:spcAft>
                <a:spcPts val="0"/>
              </a:spcAft>
              <a:buSzPts val="2500"/>
              <a:buNone/>
              <a:defRPr/>
            </a:lvl7pPr>
            <a:lvl8pPr lvl="7" algn="ctr" rtl="0">
              <a:spcBef>
                <a:spcPts val="0"/>
              </a:spcBef>
              <a:spcAft>
                <a:spcPts val="0"/>
              </a:spcAft>
              <a:buSzPts val="2500"/>
              <a:buNone/>
              <a:defRPr/>
            </a:lvl8pPr>
            <a:lvl9pPr lvl="8" algn="ctr" rtl="0">
              <a:spcBef>
                <a:spcPts val="0"/>
              </a:spcBef>
              <a:spcAft>
                <a:spcPts val="0"/>
              </a:spcAft>
              <a:buSzPts val="2500"/>
              <a:buNone/>
              <a:defRPr/>
            </a:lvl9pPr>
          </a:lstStyle>
          <a:p>
            <a:endParaRPr/>
          </a:p>
        </p:txBody>
      </p:sp>
    </p:spTree>
    <p:extLst>
      <p:ext uri="{BB962C8B-B14F-4D97-AF65-F5344CB8AC3E}">
        <p14:creationId xmlns:p14="http://schemas.microsoft.com/office/powerpoint/2010/main" val="279351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lt1"/>
        </a:solidFill>
        <a:effectLst/>
      </p:bgPr>
    </p:bg>
    <p:spTree>
      <p:nvGrpSpPr>
        <p:cNvPr id="1" name="Shape 47"/>
        <p:cNvGrpSpPr/>
        <p:nvPr/>
      </p:nvGrpSpPr>
      <p:grpSpPr>
        <a:xfrm>
          <a:off x="0" y="0"/>
          <a:ext cx="0" cy="0"/>
          <a:chOff x="0" y="0"/>
          <a:chExt cx="0" cy="0"/>
        </a:xfrm>
      </p:grpSpPr>
      <p:pic>
        <p:nvPicPr>
          <p:cNvPr id="48" name="Google Shape;48;p11"/>
          <p:cNvPicPr preferRelativeResize="0"/>
          <p:nvPr/>
        </p:nvPicPr>
        <p:blipFill rotWithShape="1">
          <a:blip r:embed="rId2">
            <a:alphaModFix/>
          </a:blip>
          <a:srcRect l="-55210" t="50562" r="55209" b="-6811"/>
          <a:stretch/>
        </p:blipFill>
        <p:spPr>
          <a:xfrm flipH="1">
            <a:off x="0" y="0"/>
            <a:ext cx="9144000" cy="5143500"/>
          </a:xfrm>
          <a:prstGeom prst="rect">
            <a:avLst/>
          </a:prstGeom>
          <a:noFill/>
          <a:ln>
            <a:noFill/>
          </a:ln>
        </p:spPr>
      </p:pic>
      <p:pic>
        <p:nvPicPr>
          <p:cNvPr id="49" name="Google Shape;49;p11"/>
          <p:cNvPicPr preferRelativeResize="0"/>
          <p:nvPr/>
        </p:nvPicPr>
        <p:blipFill rotWithShape="1">
          <a:blip r:embed="rId2">
            <a:alphaModFix/>
          </a:blip>
          <a:srcRect l="-55210" t="50562" r="55209" b="-6811"/>
          <a:stretch/>
        </p:blipFill>
        <p:spPr>
          <a:xfrm rot="10800000" flipH="1">
            <a:off x="0" y="0"/>
            <a:ext cx="9144000" cy="5143500"/>
          </a:xfrm>
          <a:prstGeom prst="rect">
            <a:avLst/>
          </a:prstGeom>
          <a:noFill/>
          <a:ln>
            <a:noFill/>
          </a:ln>
        </p:spPr>
      </p:pic>
      <p:sp>
        <p:nvSpPr>
          <p:cNvPr id="50" name="Google Shape;50;p11"/>
          <p:cNvSpPr txBox="1">
            <a:spLocks noGrp="1"/>
          </p:cNvSpPr>
          <p:nvPr>
            <p:ph type="title" hasCustomPrompt="1"/>
          </p:nvPr>
        </p:nvSpPr>
        <p:spPr>
          <a:xfrm>
            <a:off x="715100" y="3068600"/>
            <a:ext cx="7713900" cy="1539900"/>
          </a:xfrm>
          <a:prstGeom prst="rect">
            <a:avLst/>
          </a:prstGeom>
        </p:spPr>
        <p:txBody>
          <a:bodyPr spcFirstLastPara="1" wrap="square" lIns="91425" tIns="91425" rIns="91425" bIns="91425" anchor="t" anchorCtr="0">
            <a:noAutofit/>
          </a:bodyPr>
          <a:lstStyle>
            <a:lvl1pPr lvl="0">
              <a:spcBef>
                <a:spcPts val="0"/>
              </a:spcBef>
              <a:spcAft>
                <a:spcPts val="0"/>
              </a:spcAft>
              <a:buSzPts val="9600"/>
              <a:buNone/>
              <a:defRPr sz="9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51" name="Google Shape;51;p11"/>
          <p:cNvSpPr txBox="1">
            <a:spLocks noGrp="1"/>
          </p:cNvSpPr>
          <p:nvPr>
            <p:ph type="subTitle" idx="1"/>
          </p:nvPr>
        </p:nvSpPr>
        <p:spPr>
          <a:xfrm>
            <a:off x="4572000" y="535000"/>
            <a:ext cx="3856800" cy="388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4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extLst>
      <p:ext uri="{BB962C8B-B14F-4D97-AF65-F5344CB8AC3E}">
        <p14:creationId xmlns:p14="http://schemas.microsoft.com/office/powerpoint/2010/main" val="2313277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Tree>
    <p:extLst>
      <p:ext uri="{BB962C8B-B14F-4D97-AF65-F5344CB8AC3E}">
        <p14:creationId xmlns:p14="http://schemas.microsoft.com/office/powerpoint/2010/main" val="38777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Quote">
    <p:bg>
      <p:bgPr>
        <a:solidFill>
          <a:schemeClr val="lt1"/>
        </a:solidFill>
        <a:effectLst/>
      </p:bgPr>
    </p:bg>
    <p:spTree>
      <p:nvGrpSpPr>
        <p:cNvPr id="1" name="Shape 72"/>
        <p:cNvGrpSpPr/>
        <p:nvPr/>
      </p:nvGrpSpPr>
      <p:grpSpPr>
        <a:xfrm>
          <a:off x="0" y="0"/>
          <a:ext cx="0" cy="0"/>
          <a:chOff x="0" y="0"/>
          <a:chExt cx="0" cy="0"/>
        </a:xfrm>
      </p:grpSpPr>
      <p:pic>
        <p:nvPicPr>
          <p:cNvPr id="73" name="Google Shape;73;p14"/>
          <p:cNvPicPr preferRelativeResize="0"/>
          <p:nvPr/>
        </p:nvPicPr>
        <p:blipFill rotWithShape="1">
          <a:blip r:embed="rId2">
            <a:alphaModFix/>
          </a:blip>
          <a:srcRect l="-6643" t="13471" r="27548" b="-35825"/>
          <a:stretch/>
        </p:blipFill>
        <p:spPr>
          <a:xfrm>
            <a:off x="5819050" y="0"/>
            <a:ext cx="3324950" cy="5143500"/>
          </a:xfrm>
          <a:prstGeom prst="rect">
            <a:avLst/>
          </a:prstGeom>
          <a:noFill/>
          <a:ln>
            <a:noFill/>
          </a:ln>
        </p:spPr>
      </p:pic>
      <p:pic>
        <p:nvPicPr>
          <p:cNvPr id="74" name="Google Shape;74;p14"/>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sp>
        <p:nvSpPr>
          <p:cNvPr id="75" name="Google Shape;75;p14"/>
          <p:cNvSpPr txBox="1">
            <a:spLocks noGrp="1"/>
          </p:cNvSpPr>
          <p:nvPr>
            <p:ph type="subTitle" idx="1"/>
          </p:nvPr>
        </p:nvSpPr>
        <p:spPr>
          <a:xfrm>
            <a:off x="715100" y="1503175"/>
            <a:ext cx="5930100" cy="200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500"/>
              <a:buNone/>
              <a:defRPr sz="30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
        <p:nvSpPr>
          <p:cNvPr id="76" name="Google Shape;76;p14"/>
          <p:cNvSpPr txBox="1">
            <a:spLocks noGrp="1"/>
          </p:cNvSpPr>
          <p:nvPr>
            <p:ph type="subTitle" idx="2"/>
          </p:nvPr>
        </p:nvSpPr>
        <p:spPr>
          <a:xfrm>
            <a:off x="715100" y="3965300"/>
            <a:ext cx="5930100" cy="4560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3568272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5"/>
        <p:cNvGrpSpPr/>
        <p:nvPr/>
      </p:nvGrpSpPr>
      <p:grpSpPr>
        <a:xfrm>
          <a:off x="0" y="0"/>
          <a:ext cx="0" cy="0"/>
          <a:chOff x="0" y="0"/>
          <a:chExt cx="0" cy="0"/>
        </a:xfrm>
      </p:grpSpPr>
      <p:sp>
        <p:nvSpPr>
          <p:cNvPr id="7" name="Google Shape;7;p1"/>
          <p:cNvSpPr txBox="1">
            <a:spLocks noGrp="1"/>
          </p:cNvSpPr>
          <p:nvPr>
            <p:ph type="body" idx="1"/>
          </p:nvPr>
        </p:nvSpPr>
        <p:spPr>
          <a:xfrm>
            <a:off x="715100" y="1083700"/>
            <a:ext cx="7713900" cy="35247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1pPr>
            <a:lvl2pPr marL="914400" lvl="1"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2pPr>
            <a:lvl3pPr marL="1371600" lvl="2"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3pPr>
            <a:lvl4pPr marL="1828800" lvl="3"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4pPr>
            <a:lvl5pPr marL="2286000" lvl="4"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5pPr>
            <a:lvl6pPr marL="2743200" lvl="5"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6pPr>
            <a:lvl7pPr marL="3200400" lvl="6"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7pPr>
            <a:lvl8pPr marL="3657600" lvl="7"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8pPr>
            <a:lvl9pPr marL="4114800" lvl="8"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9pPr>
          </a:lstStyle>
          <a:p>
            <a:endParaRPr dirty="0"/>
          </a:p>
        </p:txBody>
      </p:sp>
      <p:sp>
        <p:nvSpPr>
          <p:cNvPr id="6" name="Google Shape;6;p1"/>
          <p:cNvSpPr txBox="1">
            <a:spLocks noGrp="1"/>
          </p:cNvSpPr>
          <p:nvPr>
            <p:ph type="title"/>
          </p:nvPr>
        </p:nvSpPr>
        <p:spPr>
          <a:xfrm>
            <a:off x="715100" y="535000"/>
            <a:ext cx="7713900" cy="548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1pPr>
            <a:lvl2pPr lvl="1"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2pPr>
            <a:lvl3pPr lvl="2"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3pPr>
            <a:lvl4pPr lvl="3"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4pPr>
            <a:lvl5pPr lvl="4"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5pPr>
            <a:lvl6pPr lvl="5"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6pPr>
            <a:lvl7pPr lvl="6"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7pPr>
            <a:lvl8pPr lvl="7"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8pPr>
            <a:lvl9pPr lvl="8"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9pPr>
          </a:lstStyle>
          <a:p>
            <a:endParaRPr/>
          </a:p>
        </p:txBody>
      </p:sp>
      <p:sp>
        <p:nvSpPr>
          <p:cNvPr id="3" name="Footer Placeholder 2"/>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2" name="Slide Number Placeholder 1"/>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884ADF3-59BC-4461-925E-D2836F5C0A42}" type="slidenum">
              <a:rPr lang="en-US" smtClean="0"/>
              <a:t>‹#›</a:t>
            </a:fld>
            <a:endParaRPr lang="en-US"/>
          </a:p>
        </p:txBody>
      </p:sp>
    </p:spTree>
    <p:extLst>
      <p:ext uri="{BB962C8B-B14F-4D97-AF65-F5344CB8AC3E}">
        <p14:creationId xmlns:p14="http://schemas.microsoft.com/office/powerpoint/2010/main" val="3502540136"/>
      </p:ext>
    </p:extLst>
  </p:cSld>
  <p:clrMap bg1="lt1" tx1="dk1" bg2="dk2" tx2="lt2" accent1="accent1" accent2="accent2" accent3="accent3" accent4="accent4" accent5="accent5" accent6="accent6" hlink="hlink" folHlink="folHlink"/>
  <p:sldLayoutIdLst>
    <p:sldLayoutId id="2147483661" r:id="rId1"/>
    <p:sldLayoutId id="2147483665" r:id="rId2"/>
    <p:sldLayoutId id="2147483666" r:id="rId3"/>
    <p:sldLayoutId id="2147483667" r:id="rId4"/>
    <p:sldLayoutId id="2147483668" r:id="rId5"/>
    <p:sldLayoutId id="2147483669" r:id="rId6"/>
    <p:sldLayoutId id="2147483670" r:id="rId7"/>
    <p:sldLayoutId id="2147483671"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0" r:id="rId2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0.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0.xml"/><Relationship Id="rId1" Type="http://schemas.openxmlformats.org/officeDocument/2006/relationships/tags" Target="../tags/tag10.xml"/><Relationship Id="rId5" Type="http://schemas.openxmlformats.org/officeDocument/2006/relationships/image" Target="../media/image15.jpeg"/><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0.xml"/><Relationship Id="rId1" Type="http://schemas.openxmlformats.org/officeDocument/2006/relationships/tags" Target="../tags/tag11.xml"/><Relationship Id="rId6" Type="http://schemas.microsoft.com/office/2007/relationships/hdphoto" Target="../media/hdphoto1.wdp"/><Relationship Id="rId5" Type="http://schemas.openxmlformats.org/officeDocument/2006/relationships/image" Target="../media/image17.png"/><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10.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tags" Target="../tags/tag2.xml"/><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tags" Target="../tags/tag3.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ags" Target="../tags/tag4.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0.xml"/><Relationship Id="rId1" Type="http://schemas.openxmlformats.org/officeDocument/2006/relationships/tags" Target="../tags/tag5.x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6.xml"/><Relationship Id="rId5" Type="http://schemas.openxmlformats.org/officeDocument/2006/relationships/image" Target="../media/image11.emf"/><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5"/>
          <p:cNvSpPr txBox="1">
            <a:spLocks noGrp="1"/>
          </p:cNvSpPr>
          <p:nvPr>
            <p:ph type="ctrTitle"/>
          </p:nvPr>
        </p:nvSpPr>
        <p:spPr>
          <a:xfrm>
            <a:off x="126863" y="1809750"/>
            <a:ext cx="8255137" cy="2649900"/>
          </a:xfrm>
          <a:prstGeom prst="rect">
            <a:avLst/>
          </a:prstGeom>
        </p:spPr>
        <p:txBody>
          <a:bodyPr spcFirstLastPara="1" wrap="square" lIns="91425" tIns="91425" rIns="91425" bIns="91425" anchor="t" anchorCtr="0">
            <a:noAutofit/>
          </a:bodyPr>
          <a:lstStyle/>
          <a:p>
            <a:pPr algn="ctr">
              <a:lnSpc>
                <a:spcPct val="107000"/>
              </a:lnSpc>
              <a:spcAft>
                <a:spcPts val="800"/>
              </a:spcAft>
            </a:pPr>
            <a:r>
              <a:rPr lang="en-US" sz="4400" b="1" u="sng" dirty="0">
                <a:latin typeface="Times New Roman" panose="02020603050405020304" pitchFamily="18" charset="0"/>
                <a:ea typeface="Calibri" panose="020F0502020204030204" pitchFamily="34" charset="0"/>
                <a:cs typeface="Arial" panose="020B0604020202020204" pitchFamily="34" charset="0"/>
              </a:rPr>
              <a:t>Heat Transfer by Conduction</a:t>
            </a:r>
            <a:br>
              <a:rPr lang="en-US" sz="4400" dirty="0">
                <a:latin typeface="Calibri" panose="020F0502020204030204" pitchFamily="34" charset="0"/>
                <a:ea typeface="Calibri" panose="020F0502020204030204" pitchFamily="34" charset="0"/>
                <a:cs typeface="Arial" panose="020B0604020202020204" pitchFamily="34" charset="0"/>
              </a:rPr>
            </a:br>
            <a:r>
              <a:rPr lang="en-US" sz="4400" b="1" u="sng" dirty="0">
                <a:latin typeface="Times New Roman" panose="02020603050405020304" pitchFamily="18" charset="0"/>
                <a:ea typeface="Calibri" panose="020F0502020204030204" pitchFamily="34" charset="0"/>
                <a:cs typeface="Arial" panose="020B0604020202020204" pitchFamily="34" charset="0"/>
              </a:rPr>
              <a:t>UNIT 3</a:t>
            </a:r>
            <a:endParaRPr lang="en-US" sz="4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ubtitle 1"/>
          <p:cNvSpPr>
            <a:spLocks noGrp="1"/>
          </p:cNvSpPr>
          <p:nvPr>
            <p:ph type="subTitle" idx="1"/>
          </p:nvPr>
        </p:nvSpPr>
        <p:spPr>
          <a:xfrm>
            <a:off x="1676325" y="3562350"/>
            <a:ext cx="3860400" cy="1172369"/>
          </a:xfrm>
        </p:spPr>
        <p:txBody>
          <a:bodyPr/>
          <a:lstStyle/>
          <a:p>
            <a:pPr algn="ctr"/>
            <a:r>
              <a:rPr lang="en-US" b="1" dirty="0">
                <a:solidFill>
                  <a:srgbClr val="FF0000"/>
                </a:solidFill>
                <a:latin typeface="Times New Roman" pitchFamily="18" charset="0"/>
                <a:cs typeface="Times New Roman" pitchFamily="18" charset="0"/>
              </a:rPr>
              <a:t>By: </a:t>
            </a:r>
          </a:p>
          <a:p>
            <a:pPr algn="ctr"/>
            <a:r>
              <a:rPr lang="en-US" b="1" dirty="0">
                <a:solidFill>
                  <a:srgbClr val="FF0000"/>
                </a:solidFill>
                <a:latin typeface="Times New Roman" pitchFamily="18" charset="0"/>
                <a:cs typeface="Times New Roman" pitchFamily="18" charset="0"/>
              </a:rPr>
              <a:t>Dr. Ghada Ghanim Younis</a:t>
            </a:r>
          </a:p>
          <a:p>
            <a:pPr algn="ctr"/>
            <a:r>
              <a:rPr lang="en-US" b="1" dirty="0">
                <a:solidFill>
                  <a:srgbClr val="FF0000"/>
                </a:solidFill>
                <a:latin typeface="Times New Roman" pitchFamily="18" charset="0"/>
                <a:cs typeface="Times New Roman" pitchFamily="18" charset="0"/>
              </a:rPr>
              <a:t>Ms. Zainab Abdulazeez Jameel</a:t>
            </a:r>
          </a:p>
          <a:p>
            <a:pPr algn="ctr"/>
            <a:endParaRPr lang="en-US" b="1" dirty="0">
              <a:solidFill>
                <a:srgbClr val="FF0000"/>
              </a:solidFill>
              <a:latin typeface="Times New Roman" pitchFamily="18" charset="0"/>
              <a:cs typeface="Times New Roman" pitchFamily="18" charset="0"/>
            </a:endParaRPr>
          </a:p>
        </p:txBody>
      </p:sp>
      <p:pic>
        <p:nvPicPr>
          <p:cNvPr id="7184" name="Picture 16" descr="‫شخصيات التدفئة في فصل الشتاء والتوضيح سخان كهربائي | صور PNG PSD تحميل  مجاني - Pikbest‬‎"/>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05600" y="2695083"/>
            <a:ext cx="1922463" cy="19224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7FF358-1922-62EF-3359-0653B6667A2D}"/>
              </a:ext>
            </a:extLst>
          </p:cNvPr>
          <p:cNvSpPr txBox="1"/>
          <p:nvPr/>
        </p:nvSpPr>
        <p:spPr>
          <a:xfrm>
            <a:off x="1117462" y="108082"/>
            <a:ext cx="6909075" cy="1569660"/>
          </a:xfrm>
          <a:prstGeom prst="rect">
            <a:avLst/>
          </a:prstGeom>
          <a:noFill/>
        </p:spPr>
        <p:txBody>
          <a:bodyPr wrap="square">
            <a:spAutoFit/>
          </a:bodyPr>
          <a:lstStyle/>
          <a:p>
            <a:pPr algn="ctr">
              <a:buNone/>
            </a:pPr>
            <a:r>
              <a:rPr lang="en-US" sz="2400" b="1" i="0" dirty="0">
                <a:solidFill>
                  <a:srgbClr val="15110E"/>
                </a:solidFill>
                <a:effectLst/>
                <a:latin typeface="Times New Roman" panose="02020603050405020304" pitchFamily="18" charset="0"/>
                <a:cs typeface="Times New Roman" panose="02020603050405020304" pitchFamily="18" charset="0"/>
              </a:rPr>
              <a:t>University of Mosul</a:t>
            </a:r>
            <a:endParaRPr lang="en-US" sz="2400" b="1" i="0" dirty="0">
              <a:effectLst/>
              <a:latin typeface="Times New Roman" panose="02020603050405020304" pitchFamily="18" charset="0"/>
              <a:cs typeface="Times New Roman" panose="02020603050405020304" pitchFamily="18" charset="0"/>
            </a:endParaRPr>
          </a:p>
          <a:p>
            <a:pPr algn="ctr">
              <a:buNone/>
            </a:pPr>
            <a:r>
              <a:rPr lang="en-US" sz="2400" b="1" dirty="0">
                <a:latin typeface="Times New Roman" panose="02020603050405020304" pitchFamily="18" charset="0"/>
                <a:cs typeface="Times New Roman" panose="02020603050405020304" pitchFamily="18" charset="0"/>
              </a:rPr>
              <a:t>Collage of Science</a:t>
            </a:r>
          </a:p>
          <a:p>
            <a:pPr algn="ctr"/>
            <a:r>
              <a:rPr lang="en-US" sz="2400" b="1" dirty="0">
                <a:latin typeface="Times New Roman" panose="02020603050405020304" pitchFamily="18" charset="0"/>
                <a:cs typeface="Times New Roman" panose="02020603050405020304" pitchFamily="18" charset="0"/>
              </a:rPr>
              <a:t>Department of New and Renewable Energies</a:t>
            </a:r>
            <a:endParaRPr lang="en-US" sz="2400" b="1" i="0" dirty="0">
              <a:effectLst/>
              <a:latin typeface="Times New Roman" panose="02020603050405020304" pitchFamily="18" charset="0"/>
              <a:cs typeface="Times New Roman" panose="02020603050405020304" pitchFamily="18" charset="0"/>
            </a:endParaRPr>
          </a:p>
          <a:p>
            <a:pPr algn="ctr">
              <a:buNone/>
            </a:pPr>
            <a:endParaRPr lang="en-US" sz="2400" b="1" i="0" dirty="0">
              <a:effectLst/>
              <a:latin typeface="Times New Roman" panose="02020603050405020304" pitchFamily="18" charset="0"/>
              <a:cs typeface="Times New Roman" panose="02020603050405020304" pitchFamily="18" charset="0"/>
            </a:endParaRPr>
          </a:p>
        </p:txBody>
      </p:sp>
      <p:pic>
        <p:nvPicPr>
          <p:cNvPr id="1028" name="Picture 4">
            <a:extLst>
              <a:ext uri="{FF2B5EF4-FFF2-40B4-BE49-F238E27FC236}">
                <a16:creationId xmlns:a16="http://schemas.microsoft.com/office/drawing/2014/main" id="{6A326E25-3F31-02E7-010A-96378FC6BF1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08082"/>
            <a:ext cx="12382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جامعة الموصل - University of Mosul">
            <a:extLst>
              <a:ext uri="{FF2B5EF4-FFF2-40B4-BE49-F238E27FC236}">
                <a16:creationId xmlns:a16="http://schemas.microsoft.com/office/drawing/2014/main" id="{281D9654-09D2-61D8-2CED-A79AC83AF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0" y="76200"/>
            <a:ext cx="14287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396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3693319"/>
          </a:xfrm>
          <a:prstGeom prst="rect">
            <a:avLst/>
          </a:prstGeom>
        </p:spPr>
        <p:txBody>
          <a:bodyPr wrap="square">
            <a:spAutoFit/>
          </a:bodyPr>
          <a:lstStyle/>
          <a:p>
            <a:pPr marL="285750" lvl="0" indent="-285750" algn="just">
              <a:buFont typeface="Arial" panose="020B0604020202020204" pitchFamily="34" charset="0"/>
              <a:buChar char="•"/>
            </a:pPr>
            <a:r>
              <a:rPr lang="en-US" dirty="0"/>
              <a:t>This is the general heat conduction equation. The first term represents the net rate at which heat flows by conduction into the system. </a:t>
            </a:r>
          </a:p>
          <a:p>
            <a:pPr marL="285750" lvl="0" indent="-285750" algn="just">
              <a:buFont typeface="Arial" panose="020B0604020202020204" pitchFamily="34" charset="0"/>
              <a:buChar char="•"/>
            </a:pPr>
            <a:r>
              <a:rPr lang="en-US" dirty="0"/>
              <a:t>Heat flows by conduction only when there is a temperature gradient, so this term includes, inside the brackets, the temperature gradient, without which there would be no flow of heat through the system at all. </a:t>
            </a:r>
          </a:p>
          <a:p>
            <a:pPr marL="285750" lvl="0" indent="-285750" algn="just">
              <a:buFont typeface="Arial" panose="020B0604020202020204" pitchFamily="34" charset="0"/>
              <a:buChar char="•"/>
            </a:pPr>
            <a:r>
              <a:rPr lang="en-US" dirty="0"/>
              <a:t>But if there were no difference in the rate of flow of energy into and out of the system by conduction, there would be no accumulation, so the temperature would not change. </a:t>
            </a:r>
          </a:p>
          <a:p>
            <a:pPr marL="285750" lvl="0" indent="-285750" algn="just">
              <a:buFont typeface="Arial" panose="020B0604020202020204" pitchFamily="34" charset="0"/>
              <a:buChar char="•"/>
            </a:pPr>
            <a:r>
              <a:rPr lang="en-US" dirty="0"/>
              <a:t>This is why there is an additional differentiation with respect to x. </a:t>
            </a:r>
          </a:p>
          <a:p>
            <a:pPr marL="285750" indent="-285750" algn="just">
              <a:buFont typeface="Arial" panose="020B0604020202020204" pitchFamily="34" charset="0"/>
              <a:buChar char="•"/>
            </a:pPr>
            <a:r>
              <a:rPr lang="en-US" dirty="0"/>
              <a:t>If there is a difference (i.e. this differential is not equal to 0), it will show up as an accumulation within the system, so the temperature would change with time. This is shown by the term on the right hand side.</a:t>
            </a:r>
          </a:p>
          <a:p>
            <a:pPr marL="285750" lvl="0" indent="-285750" algn="just">
              <a:buFont typeface="Arial" panose="020B0604020202020204" pitchFamily="34" charset="0"/>
              <a:buChar char="•"/>
            </a:pPr>
            <a:endParaRPr lang="en-US" dirty="0"/>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9</a:t>
            </a:r>
          </a:p>
        </p:txBody>
      </p:sp>
      <p:sp>
        <p:nvSpPr>
          <p:cNvPr id="3" name="Google Shape;208;p37">
            <a:extLst>
              <a:ext uri="{FF2B5EF4-FFF2-40B4-BE49-F238E27FC236}">
                <a16:creationId xmlns:a16="http://schemas.microsoft.com/office/drawing/2014/main" id="{D29AA2DC-9181-A900-D9EE-07EACD00165E}"/>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spTree>
    <p:custDataLst>
      <p:tags r:id="rId1"/>
    </p:custDataLst>
    <p:extLst>
      <p:ext uri="{BB962C8B-B14F-4D97-AF65-F5344CB8AC3E}">
        <p14:creationId xmlns:p14="http://schemas.microsoft.com/office/powerpoint/2010/main" val="194629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10</a:t>
            </a:r>
          </a:p>
        </p:txBody>
      </p:sp>
      <p:sp>
        <p:nvSpPr>
          <p:cNvPr id="2" name="Google Shape;208;p37">
            <a:extLst>
              <a:ext uri="{FF2B5EF4-FFF2-40B4-BE49-F238E27FC236}">
                <a16:creationId xmlns:a16="http://schemas.microsoft.com/office/drawing/2014/main" id="{66D272CA-4FCE-0679-8D8D-17ECA7312D14}"/>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sp>
        <p:nvSpPr>
          <p:cNvPr id="6" name="Rectangle 5">
            <a:extLst>
              <a:ext uri="{FF2B5EF4-FFF2-40B4-BE49-F238E27FC236}">
                <a16:creationId xmlns:a16="http://schemas.microsoft.com/office/drawing/2014/main" id="{9932C144-D5C7-DE38-2EF2-7F25B27675E3}"/>
              </a:ext>
            </a:extLst>
          </p:cNvPr>
          <p:cNvSpPr/>
          <p:nvPr/>
        </p:nvSpPr>
        <p:spPr>
          <a:xfrm>
            <a:off x="533400" y="1200150"/>
            <a:ext cx="8305800" cy="3693319"/>
          </a:xfrm>
          <a:prstGeom prst="rect">
            <a:avLst/>
          </a:prstGeom>
        </p:spPr>
        <p:txBody>
          <a:bodyPr wrap="square">
            <a:spAutoFit/>
          </a:bodyPr>
          <a:lstStyle/>
          <a:p>
            <a:pPr marL="285750" indent="-285750" algn="just">
              <a:buFont typeface="Arial" panose="020B0604020202020204" pitchFamily="34" charset="0"/>
              <a:buChar char="•"/>
            </a:pPr>
            <a:r>
              <a:rPr lang="en-US" dirty="0"/>
              <a:t>If there were internal energy generation somehow, this would also cause the temperature to change with time. </a:t>
            </a:r>
          </a:p>
          <a:p>
            <a:pPr marL="285750" indent="-285750" algn="just">
              <a:buFont typeface="Arial" panose="020B0604020202020204" pitchFamily="34" charset="0"/>
              <a:buChar char="•"/>
            </a:pPr>
            <a:r>
              <a:rPr lang="en-US" dirty="0"/>
              <a:t>So the two terms on the left are potential sources by which the temperature might change with time, and the term on the right describes the rate at which the temperature would change with time due to these sources.</a:t>
            </a:r>
          </a:p>
          <a:p>
            <a:pPr marL="285750" indent="-285750" algn="just">
              <a:buFont typeface="Arial" panose="020B0604020202020204" pitchFamily="34" charset="0"/>
              <a:buChar char="•"/>
            </a:pPr>
            <a:r>
              <a:rPr lang="en-US" dirty="0"/>
              <a:t>Now, you might say that the area in the first term doesn’t change with distance in the x direction, so we could take it out of the differential and cancel it with the 1/A. </a:t>
            </a:r>
          </a:p>
          <a:p>
            <a:pPr marL="285750" indent="-285750" algn="just">
              <a:buFont typeface="Arial" panose="020B0604020202020204" pitchFamily="34" charset="0"/>
              <a:buChar char="•"/>
            </a:pPr>
            <a:r>
              <a:rPr lang="en-US" dirty="0"/>
              <a:t>And you would be right, for rectangular co-ordinates. But what about cylindrical or spherical coordinates? In these cases, area does change with distance. So let’s take our general equation and write it out for all three co-ordinate systems.</a:t>
            </a:r>
          </a:p>
          <a:p>
            <a:pPr marL="285750" lvl="0" indent="-285750" algn="just">
              <a:buFont typeface="Arial" panose="020B0604020202020204" pitchFamily="34" charset="0"/>
              <a:buChar char="•"/>
            </a:pPr>
            <a:endParaRPr lang="en-US" dirty="0"/>
          </a:p>
        </p:txBody>
      </p:sp>
    </p:spTree>
    <p:custDataLst>
      <p:tags r:id="rId1"/>
    </p:custDataLst>
    <p:extLst>
      <p:ext uri="{BB962C8B-B14F-4D97-AF65-F5344CB8AC3E}">
        <p14:creationId xmlns:p14="http://schemas.microsoft.com/office/powerpoint/2010/main" val="803402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1200329"/>
          </a:xfrm>
          <a:prstGeom prst="rect">
            <a:avLst/>
          </a:prstGeom>
        </p:spPr>
        <p:txBody>
          <a:bodyPr wrap="square">
            <a:spAutoFit/>
          </a:bodyPr>
          <a:lstStyle/>
          <a:p>
            <a:pPr marL="285750" indent="-285750" algn="just">
              <a:buFont typeface="Arial" panose="020B0604020202020204" pitchFamily="34" charset="0"/>
              <a:buChar char="•"/>
            </a:pPr>
            <a:r>
              <a:rPr lang="en-US" dirty="0"/>
              <a:t>These are our familiar, Cartesian, x, y, z coordinates, and in this system of coordinates, area normal to the x-direction does not change as x increases. So A in the general equation is constant, and the equation simplifies to:</a:t>
            </a:r>
          </a:p>
          <a:p>
            <a:pPr marL="285750" indent="-285750" algn="just">
              <a:buFont typeface="Arial" panose="020B0604020202020204" pitchFamily="34" charset="0"/>
              <a:buChar char="•"/>
            </a:pPr>
            <a:endParaRPr lang="en-US" dirty="0"/>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11</a:t>
            </a:r>
          </a:p>
        </p:txBody>
      </p:sp>
      <p:sp>
        <p:nvSpPr>
          <p:cNvPr id="4" name="Google Shape;208;p37">
            <a:extLst>
              <a:ext uri="{FF2B5EF4-FFF2-40B4-BE49-F238E27FC236}">
                <a16:creationId xmlns:a16="http://schemas.microsoft.com/office/drawing/2014/main" id="{F1612F6F-1029-67B2-8995-B8019B434A4D}"/>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4800" b="1" kern="0" dirty="0">
                <a:solidFill>
                  <a:schemeClr val="tx1"/>
                </a:solidFill>
                <a:latin typeface="Times New Roman" panose="02020603050405020304" pitchFamily="18" charset="0"/>
                <a:cs typeface="Times New Roman" panose="02020603050405020304" pitchFamily="18" charset="0"/>
              </a:rPr>
              <a:t>3.1.1 Rectangular Coordinates</a:t>
            </a:r>
          </a:p>
        </p:txBody>
      </p:sp>
      <p:pic>
        <p:nvPicPr>
          <p:cNvPr id="3" name="Picture 2">
            <a:extLst>
              <a:ext uri="{FF2B5EF4-FFF2-40B4-BE49-F238E27FC236}">
                <a16:creationId xmlns:a16="http://schemas.microsoft.com/office/drawing/2014/main" id="{01B997CD-ED20-1185-22FF-40F1306B7A9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006005"/>
            <a:ext cx="2125980" cy="861060"/>
          </a:xfrm>
          <a:prstGeom prst="rect">
            <a:avLst/>
          </a:prstGeom>
          <a:noFill/>
          <a:ln>
            <a:noFill/>
          </a:ln>
        </p:spPr>
      </p:pic>
      <p:pic>
        <p:nvPicPr>
          <p:cNvPr id="5" name="Picture 4">
            <a:extLst>
              <a:ext uri="{FF2B5EF4-FFF2-40B4-BE49-F238E27FC236}">
                <a16:creationId xmlns:a16="http://schemas.microsoft.com/office/drawing/2014/main" id="{1462E06B-21BB-D171-9ECB-AD5BF41C9BC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91200" y="2380090"/>
            <a:ext cx="2468880" cy="2103120"/>
          </a:xfrm>
          <a:prstGeom prst="rect">
            <a:avLst/>
          </a:prstGeom>
          <a:noFill/>
          <a:ln>
            <a:noFill/>
          </a:ln>
        </p:spPr>
      </p:pic>
    </p:spTree>
    <p:custDataLst>
      <p:tags r:id="rId1"/>
    </p:custDataLst>
    <p:extLst>
      <p:ext uri="{BB962C8B-B14F-4D97-AF65-F5344CB8AC3E}">
        <p14:creationId xmlns:p14="http://schemas.microsoft.com/office/powerpoint/2010/main" val="3067415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1754326"/>
          </a:xfrm>
          <a:prstGeom prst="rect">
            <a:avLst/>
          </a:prstGeom>
        </p:spPr>
        <p:txBody>
          <a:bodyPr wrap="square">
            <a:spAutoFit/>
          </a:bodyPr>
          <a:lstStyle/>
          <a:p>
            <a:pPr marL="285750" indent="-285750" algn="just">
              <a:buFont typeface="Arial" panose="020B0604020202020204" pitchFamily="34" charset="0"/>
              <a:buChar char="•"/>
            </a:pPr>
            <a:r>
              <a:rPr lang="en-US" dirty="0"/>
              <a:t>In cylindrical co-ordinates our three axes are given by r, ‑, and z, and for one-dimensional heat conduction we are concerned with conduction in the radial direction, r. </a:t>
            </a:r>
          </a:p>
          <a:p>
            <a:pPr marL="285750" indent="-285750" algn="just">
              <a:buFont typeface="Arial" panose="020B0604020202020204" pitchFamily="34" charset="0"/>
              <a:buChar char="•"/>
            </a:pPr>
            <a:r>
              <a:rPr lang="en-US" dirty="0"/>
              <a:t>Area increases proportionally with r, so the general equation becomes:</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12</a:t>
            </a:r>
          </a:p>
        </p:txBody>
      </p:sp>
      <p:sp>
        <p:nvSpPr>
          <p:cNvPr id="3" name="Google Shape;208;p37">
            <a:extLst>
              <a:ext uri="{FF2B5EF4-FFF2-40B4-BE49-F238E27FC236}">
                <a16:creationId xmlns:a16="http://schemas.microsoft.com/office/drawing/2014/main" id="{2CCD1907-007C-06DB-AEE6-57502D7609AF}"/>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4800" b="1" kern="0" dirty="0">
                <a:solidFill>
                  <a:schemeClr val="tx1"/>
                </a:solidFill>
                <a:latin typeface="Times New Roman" panose="02020603050405020304" pitchFamily="18" charset="0"/>
                <a:cs typeface="Times New Roman" panose="02020603050405020304" pitchFamily="18" charset="0"/>
              </a:rPr>
              <a:t>3.1.2 Cylindrical Coordinates</a:t>
            </a:r>
          </a:p>
        </p:txBody>
      </p:sp>
      <p:pic>
        <p:nvPicPr>
          <p:cNvPr id="2" name="Picture 1">
            <a:extLst>
              <a:ext uri="{FF2B5EF4-FFF2-40B4-BE49-F238E27FC236}">
                <a16:creationId xmlns:a16="http://schemas.microsoft.com/office/drawing/2014/main" id="{8E75BADA-A232-8926-360A-2130971A49F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266509"/>
            <a:ext cx="2956560" cy="594360"/>
          </a:xfrm>
          <a:prstGeom prst="rect">
            <a:avLst/>
          </a:prstGeom>
          <a:noFill/>
          <a:ln>
            <a:noFill/>
          </a:ln>
        </p:spPr>
      </p:pic>
      <p:pic>
        <p:nvPicPr>
          <p:cNvPr id="4" name="Picture 3">
            <a:extLst>
              <a:ext uri="{FF2B5EF4-FFF2-40B4-BE49-F238E27FC236}">
                <a16:creationId xmlns:a16="http://schemas.microsoft.com/office/drawing/2014/main" id="{85A65867-1C58-9EFF-0072-92D14EB4DFF6}"/>
              </a:ext>
            </a:extLst>
          </p:cNvPr>
          <p:cNvPicPr>
            <a:picLocks noChangeAspect="1"/>
          </p:cNvPicPr>
          <p:nvPr/>
        </p:nvPicPr>
        <p:blipFill>
          <a:blip r:embed="rId5" cstate="print">
            <a:extLst>
              <a:ext uri="{BEBA8EAE-BF5A-486C-A8C5-ECC9F3942E4B}">
                <a14:imgProps xmlns:a14="http://schemas.microsoft.com/office/drawing/2010/main">
                  <a14:imgLayer r:embed="rId6">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5715000" y="2740729"/>
            <a:ext cx="2273429" cy="1645920"/>
          </a:xfrm>
          <a:prstGeom prst="rect">
            <a:avLst/>
          </a:prstGeom>
          <a:noFill/>
          <a:ln>
            <a:noFill/>
          </a:ln>
        </p:spPr>
      </p:pic>
    </p:spTree>
    <p:custDataLst>
      <p:tags r:id="rId1"/>
    </p:custDataLst>
    <p:extLst>
      <p:ext uri="{BB962C8B-B14F-4D97-AF65-F5344CB8AC3E}">
        <p14:creationId xmlns:p14="http://schemas.microsoft.com/office/powerpoint/2010/main" val="2273738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Thank you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564" y="165735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179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7" name="Google Shape;208;p37"/>
          <p:cNvSpPr txBox="1">
            <a:spLocks noGrp="1"/>
          </p:cNvSpPr>
          <p:nvPr>
            <p:ph type="title" idx="4294967295"/>
          </p:nvPr>
        </p:nvSpPr>
        <p:spPr>
          <a:xfrm>
            <a:off x="439500" y="41850"/>
            <a:ext cx="8704500" cy="54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800" b="1" dirty="0">
                <a:latin typeface="Times New Roman" pitchFamily="18" charset="0"/>
                <a:cs typeface="Times New Roman" pitchFamily="18" charset="0"/>
              </a:rPr>
              <a:t>3.1. </a:t>
            </a:r>
            <a:r>
              <a:rPr lang="en-US" sz="2800" b="1" dirty="0">
                <a:latin typeface="Times New Roman" pitchFamily="18" charset="0"/>
                <a:cs typeface="Times New Roman" pitchFamily="18" charset="0"/>
              </a:rPr>
              <a:t>Derivation of one-dimensional conduction heat transfer equation</a:t>
            </a:r>
            <a:endParaRPr sz="2800" b="1" dirty="0">
              <a:latin typeface="Times New Roman" pitchFamily="18" charset="0"/>
              <a:cs typeface="Times New Roman" pitchFamily="18" charset="0"/>
            </a:endParaRPr>
          </a:p>
        </p:txBody>
      </p:sp>
      <p:sp>
        <p:nvSpPr>
          <p:cNvPr id="4"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1</a:t>
            </a:r>
          </a:p>
        </p:txBody>
      </p:sp>
      <p:sp>
        <p:nvSpPr>
          <p:cNvPr id="8" name="Rectangle 7"/>
          <p:cNvSpPr/>
          <p:nvPr/>
        </p:nvSpPr>
        <p:spPr>
          <a:xfrm>
            <a:off x="533400" y="1200150"/>
            <a:ext cx="8305800" cy="3785652"/>
          </a:xfrm>
          <a:prstGeom prst="rect">
            <a:avLst/>
          </a:prstGeom>
        </p:spPr>
        <p:txBody>
          <a:bodyPr wrap="square">
            <a:spAutoFit/>
          </a:bodyPr>
          <a:lstStyle/>
          <a:p>
            <a:pPr marL="342900" indent="-342900" algn="just">
              <a:buFont typeface="Arial" pitchFamily="34" charset="0"/>
              <a:buChar char="•"/>
            </a:pPr>
            <a:r>
              <a:rPr lang="en-US" dirty="0"/>
              <a:t>To do this we will develop the basic mathematical equation which describes the temperature distribution through a system. We will do this based on the energy conservation equation, which we will apply to a very small element.</a:t>
            </a:r>
          </a:p>
          <a:p>
            <a:pPr marL="342900" indent="-342900" algn="just">
              <a:buFont typeface="Arial" pitchFamily="34" charset="0"/>
              <a:buChar char="•"/>
            </a:pPr>
            <a:r>
              <a:rPr lang="en-US" dirty="0"/>
              <a:t>As we noted earlier when we were considering energy balances, conservation of energy applies whether we are considering a whole plant, a single item of equipment, or a small differential element within some equipment. </a:t>
            </a:r>
          </a:p>
          <a:p>
            <a:pPr marL="342900" indent="-342900" algn="just">
              <a:buFont typeface="Arial" pitchFamily="34" charset="0"/>
              <a:buChar char="•"/>
            </a:pPr>
            <a:r>
              <a:rPr lang="en-US" dirty="0"/>
              <a:t>Here we are going to consider conservation of energy over a small differential element.</a:t>
            </a:r>
          </a:p>
          <a:p>
            <a:pPr marL="342900" indent="-342900" algn="just">
              <a:buFont typeface="Arial" pitchFamily="34" charset="0"/>
              <a:buChar char="•"/>
            </a:pPr>
            <a:r>
              <a:rPr lang="en-US" dirty="0"/>
              <a:t>To simplify the mathematical notation, and to illustrate the meaning of the terms in the equation, we will start by considering just one-dimensional conduction. </a:t>
            </a:r>
          </a:p>
          <a:p>
            <a:pPr marL="342900" indent="-342900" algn="just">
              <a:buFont typeface="Arial" pitchFamily="34" charset="0"/>
              <a:buChar char="•"/>
            </a:pPr>
            <a:endParaRPr lang="en-US" altLang="en-US" sz="2400" dirty="0">
              <a:latin typeface="Times New Roman" pitchFamily="18" charset="0"/>
              <a:cs typeface="+mj-cs"/>
            </a:endParaRPr>
          </a:p>
        </p:txBody>
      </p:sp>
    </p:spTree>
    <p:extLst>
      <p:ext uri="{BB962C8B-B14F-4D97-AF65-F5344CB8AC3E}">
        <p14:creationId xmlns:p14="http://schemas.microsoft.com/office/powerpoint/2010/main" val="27572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2</a:t>
            </a:r>
          </a:p>
        </p:txBody>
      </p:sp>
      <p:sp>
        <p:nvSpPr>
          <p:cNvPr id="2" name="Google Shape;208;p37">
            <a:extLst>
              <a:ext uri="{FF2B5EF4-FFF2-40B4-BE49-F238E27FC236}">
                <a16:creationId xmlns:a16="http://schemas.microsoft.com/office/drawing/2014/main" id="{F9154259-996F-9FA8-E549-F5EC42D534AD}"/>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sp>
        <p:nvSpPr>
          <p:cNvPr id="9" name="Rectangle 8">
            <a:extLst>
              <a:ext uri="{FF2B5EF4-FFF2-40B4-BE49-F238E27FC236}">
                <a16:creationId xmlns:a16="http://schemas.microsoft.com/office/drawing/2014/main" id="{7823FE65-A87C-E4B2-6D31-B88E6A3BBCF8}"/>
              </a:ext>
            </a:extLst>
          </p:cNvPr>
          <p:cNvSpPr/>
          <p:nvPr/>
        </p:nvSpPr>
        <p:spPr>
          <a:xfrm>
            <a:off x="533400" y="1200150"/>
            <a:ext cx="8305800" cy="2677656"/>
          </a:xfrm>
          <a:prstGeom prst="rect">
            <a:avLst/>
          </a:prstGeom>
        </p:spPr>
        <p:txBody>
          <a:bodyPr wrap="square">
            <a:spAutoFit/>
          </a:bodyPr>
          <a:lstStyle/>
          <a:p>
            <a:pPr marL="285750" indent="-285750" algn="just">
              <a:buFont typeface="Arial" panose="020B0604020202020204" pitchFamily="34" charset="0"/>
              <a:buChar char="•"/>
            </a:pPr>
            <a:r>
              <a:rPr lang="en-US" dirty="0"/>
              <a:t>This would apply when considering, for example, conduction through a wall where the height and width of the wall are very large compared with its thickness, so that essentially there is no difference in temperature along the height or width, and the only difference to be considered is that across the thickness of the wall.</a:t>
            </a:r>
          </a:p>
          <a:p>
            <a:pPr marL="285750" indent="-285750" algn="just">
              <a:buFont typeface="Arial" panose="020B0604020202020204" pitchFamily="34" charset="0"/>
              <a:buChar char="•"/>
            </a:pPr>
            <a:r>
              <a:rPr lang="en-US" dirty="0"/>
              <a:t>So, considering one-dimensional heat conduction in the x-dimension, consider a volume element of thickness </a:t>
            </a:r>
            <a:r>
              <a:rPr lang="en-US" dirty="0" err="1"/>
              <a:t>Δx</a:t>
            </a:r>
            <a:r>
              <a:rPr lang="en-US" dirty="0"/>
              <a:t> and area normal to the x-direction.</a:t>
            </a:r>
          </a:p>
          <a:p>
            <a:pPr marL="342900" indent="-342900" algn="just">
              <a:buFont typeface="Arial" pitchFamily="34" charset="0"/>
              <a:buChar char="•"/>
            </a:pPr>
            <a:endParaRPr lang="en-US" altLang="en-US" sz="2400"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B0FD578F-7D86-EFE0-8C2B-B1A0846D045A}"/>
              </a:ext>
            </a:extLst>
          </p:cNvPr>
          <p:cNvPicPr>
            <a:picLocks noChangeAspect="1"/>
          </p:cNvPicPr>
          <p:nvPr/>
        </p:nvPicPr>
        <p:blipFill>
          <a:blip r:embed="rId3">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2674702" y="3304540"/>
            <a:ext cx="3794595" cy="1737360"/>
          </a:xfrm>
          <a:prstGeom prst="rect">
            <a:avLst/>
          </a:prstGeom>
          <a:noFill/>
          <a:ln>
            <a:noFill/>
          </a:ln>
        </p:spPr>
      </p:pic>
    </p:spTree>
    <p:custDataLst>
      <p:tags r:id="rId1"/>
    </p:custDataLst>
    <p:extLst>
      <p:ext uri="{BB962C8B-B14F-4D97-AF65-F5344CB8AC3E}">
        <p14:creationId xmlns:p14="http://schemas.microsoft.com/office/powerpoint/2010/main" val="1965534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3231654"/>
          </a:xfrm>
          <a:prstGeom prst="rect">
            <a:avLst/>
          </a:prstGeom>
        </p:spPr>
        <p:txBody>
          <a:bodyPr wrap="square">
            <a:spAutoFit/>
          </a:bodyPr>
          <a:lstStyle/>
          <a:p>
            <a:pPr marL="285750" indent="-285750" algn="just">
              <a:buFont typeface="Arial" panose="020B0604020202020204" pitchFamily="34" charset="0"/>
              <a:buChar char="•"/>
            </a:pPr>
            <a:r>
              <a:rPr lang="en-US" dirty="0"/>
              <a:t>An energy balance for this volume element is stated as:</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Note that this energy balance does not assume steady state, and it includes the possibility of energy generation. </a:t>
            </a:r>
          </a:p>
          <a:p>
            <a:pPr marL="285750" indent="-285750" algn="just">
              <a:buFont typeface="Arial" panose="020B0604020202020204" pitchFamily="34" charset="0"/>
              <a:buChar char="•"/>
            </a:pPr>
            <a:r>
              <a:rPr lang="en-US" dirty="0"/>
              <a:t>This energy generation could arise from, for example, electrical resistance, nuclear reaction, or chemical reaction. Each of the terms I, II and III will be considered in turn.</a:t>
            </a:r>
          </a:p>
          <a:p>
            <a:pPr marL="285750" indent="-285750" algn="just">
              <a:buFont typeface="Arial" panose="020B0604020202020204" pitchFamily="34" charset="0"/>
              <a:buChar char="•"/>
            </a:pPr>
            <a:endParaRPr lang="en-US" dirty="0"/>
          </a:p>
          <a:p>
            <a:pPr marL="342900" indent="-342900" algn="just">
              <a:buFont typeface="Arial" pitchFamily="34" charset="0"/>
              <a:buChar char="•"/>
            </a:pPr>
            <a:endParaRPr lang="en-US" altLang="en-US" sz="2400" dirty="0">
              <a:latin typeface="Times New Roman" pitchFamily="18" charset="0"/>
              <a:cs typeface="Times New Roman" pitchFamily="18" charset="0"/>
            </a:endParaRPr>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3</a:t>
            </a:r>
          </a:p>
        </p:txBody>
      </p:sp>
      <p:sp>
        <p:nvSpPr>
          <p:cNvPr id="2" name="Google Shape;208;p37">
            <a:extLst>
              <a:ext uri="{FF2B5EF4-FFF2-40B4-BE49-F238E27FC236}">
                <a16:creationId xmlns:a16="http://schemas.microsoft.com/office/drawing/2014/main" id="{2940002C-BC32-B670-673E-C7506DFAF957}"/>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pic>
        <p:nvPicPr>
          <p:cNvPr id="3" name="Picture 2">
            <a:extLst>
              <a:ext uri="{FF2B5EF4-FFF2-40B4-BE49-F238E27FC236}">
                <a16:creationId xmlns:a16="http://schemas.microsoft.com/office/drawing/2014/main" id="{559AC9E9-3601-B369-3976-B8B0BC34B21B}"/>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04710" y="1615763"/>
            <a:ext cx="5974080" cy="708660"/>
          </a:xfrm>
          <a:prstGeom prst="rect">
            <a:avLst/>
          </a:prstGeom>
          <a:noFill/>
          <a:ln>
            <a:noFill/>
          </a:ln>
        </p:spPr>
      </p:pic>
    </p:spTree>
    <p:custDataLst>
      <p:tags r:id="rId1"/>
    </p:custDataLst>
    <p:extLst>
      <p:ext uri="{BB962C8B-B14F-4D97-AF65-F5344CB8AC3E}">
        <p14:creationId xmlns:p14="http://schemas.microsoft.com/office/powerpoint/2010/main" val="3860910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Rectangle 13"/>
              <p:cNvSpPr/>
              <p:nvPr/>
            </p:nvSpPr>
            <p:spPr>
              <a:xfrm>
                <a:off x="533400" y="1200150"/>
                <a:ext cx="8305800" cy="4524315"/>
              </a:xfrm>
              <a:prstGeom prst="rect">
                <a:avLst/>
              </a:prstGeom>
            </p:spPr>
            <p:txBody>
              <a:bodyPr wrap="square">
                <a:spAutoFit/>
              </a:bodyPr>
              <a:lstStyle/>
              <a:p>
                <a:pPr marL="285750" indent="-285750" algn="just">
                  <a:buFont typeface="Arial" panose="020B0604020202020204" pitchFamily="34" charset="0"/>
                  <a:buChar char="•"/>
                </a:pPr>
                <a:r>
                  <a:rPr lang="en-US" b="1" dirty="0"/>
                  <a:t>I Net rate of heat gain by conduction</a:t>
                </a:r>
              </a:p>
              <a:p>
                <a:pPr marL="285750" indent="-285750" algn="just">
                  <a:buFont typeface="Wingdings" panose="05000000000000000000" pitchFamily="2" charset="2"/>
                  <a:buChar char="ü"/>
                </a:pPr>
                <a:r>
                  <a:rPr lang="en-US" dirty="0"/>
                  <a:t>Heat enters the volume element by conduction through the area A normal to the x- coordinate at the point x, and leaves by conduction through the area A at the point (x + Δ x). </a:t>
                </a:r>
              </a:p>
              <a:p>
                <a:pPr marL="285750" indent="-285750" algn="just">
                  <a:buFont typeface="Wingdings" panose="05000000000000000000" pitchFamily="2" charset="2"/>
                  <a:buChar char="ü"/>
                </a:pPr>
                <a:r>
                  <a:rPr lang="en-US" dirty="0"/>
                  <a:t>Let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𝑞</m:t>
                        </m:r>
                      </m:e>
                    </m:acc>
                  </m:oMath>
                </a14:m>
                <a:r>
                  <a:rPr lang="en-US" dirty="0"/>
                  <a:t> be the conduction heat flux (heat flow per unit area, W/m2) at point x in the positive x-direction at the surface A of the element. Then the rate of heat flow into the volume element through the surface A at location x is written as:</a:t>
                </a:r>
              </a:p>
              <a:p>
                <a:pPr algn="just"/>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d>
                            <m:dPr>
                              <m:begChr m:val="|"/>
                              <m:endChr m:val="|"/>
                              <m:ctrlPr>
                                <a:rPr lang="en-US" i="1">
                                  <a:latin typeface="Cambria Math" panose="02040503050406030204" pitchFamily="18" charset="0"/>
                                </a:rPr>
                              </m:ctrlPr>
                            </m:dPr>
                            <m:e>
                              <m:r>
                                <a:rPr lang="en-US" i="1">
                                  <a:latin typeface="Cambria Math" panose="02040503050406030204" pitchFamily="18" charset="0"/>
                                </a:rPr>
                                <m:t>𝐴</m:t>
                              </m:r>
                              <m:acc>
                                <m:accPr>
                                  <m:chr m:val="̇"/>
                                  <m:ctrlPr>
                                    <a:rPr lang="en-US" i="1">
                                      <a:latin typeface="Cambria Math" panose="02040503050406030204" pitchFamily="18" charset="0"/>
                                    </a:rPr>
                                  </m:ctrlPr>
                                </m:accPr>
                                <m:e>
                                  <m:r>
                                    <a:rPr lang="en-US" i="1">
                                      <a:latin typeface="Cambria Math" panose="02040503050406030204" pitchFamily="18" charset="0"/>
                                    </a:rPr>
                                    <m:t>𝑞</m:t>
                                  </m:r>
                                </m:e>
                              </m:acc>
                            </m:e>
                          </m:d>
                        </m:e>
                        <m:sub>
                          <m:r>
                            <a:rPr lang="en-US" i="1">
                              <a:latin typeface="Cambria Math" panose="02040503050406030204" pitchFamily="18" charset="0"/>
                            </a:rPr>
                            <m:t>𝑥</m:t>
                          </m:r>
                        </m:sub>
                      </m:sSub>
                    </m:oMath>
                  </m:oMathPara>
                </a14:m>
                <a:endParaRPr lang="en-US" dirty="0"/>
              </a:p>
              <a:p>
                <a:pPr marL="285750" indent="-285750">
                  <a:buFont typeface="Wingdings" panose="05000000000000000000" pitchFamily="2" charset="2"/>
                  <a:buChar char="ü"/>
                </a:pPr>
                <a:r>
                  <a:rPr lang="en-US" dirty="0"/>
                  <a:t>Similarly, the rate of heat flow out of the element by conduction at the location </a:t>
                </a:r>
              </a:p>
              <a:p>
                <a:r>
                  <a:rPr lang="en-US" dirty="0"/>
                  <a:t>     (x +Δ x) is given by:   </a:t>
                </a:r>
              </a:p>
              <a:p>
                <a:pPr algn="ctr"/>
                <a:r>
                  <a:rPr lang="en-US" dirty="0"/>
                  <a:t> </a:t>
                </a:r>
                <a14:m>
                  <m:oMath xmlns:m="http://schemas.openxmlformats.org/officeDocument/2006/math">
                    <m:sSub>
                      <m:sSubPr>
                        <m:ctrlPr>
                          <a:rPr lang="en-US" i="1">
                            <a:latin typeface="Cambria Math" panose="02040503050406030204" pitchFamily="18" charset="0"/>
                          </a:rPr>
                        </m:ctrlPr>
                      </m:sSubPr>
                      <m:e>
                        <m:d>
                          <m:dPr>
                            <m:begChr m:val="|"/>
                            <m:endChr m:val="|"/>
                            <m:ctrlPr>
                              <a:rPr lang="en-US" i="1">
                                <a:latin typeface="Cambria Math" panose="02040503050406030204" pitchFamily="18" charset="0"/>
                              </a:rPr>
                            </m:ctrlPr>
                          </m:dPr>
                          <m:e>
                            <m:r>
                              <a:rPr lang="en-US" i="1">
                                <a:latin typeface="Cambria Math" panose="02040503050406030204" pitchFamily="18" charset="0"/>
                              </a:rPr>
                              <m:t>𝐴</m:t>
                            </m:r>
                            <m:acc>
                              <m:accPr>
                                <m:chr m:val="̇"/>
                                <m:ctrlPr>
                                  <a:rPr lang="en-US" i="1">
                                    <a:latin typeface="Cambria Math" panose="02040503050406030204" pitchFamily="18" charset="0"/>
                                  </a:rPr>
                                </m:ctrlPr>
                              </m:accPr>
                              <m:e>
                                <m:r>
                                  <a:rPr lang="en-US" i="1">
                                    <a:latin typeface="Cambria Math" panose="02040503050406030204" pitchFamily="18" charset="0"/>
                                  </a:rPr>
                                  <m:t>𝑞</m:t>
                                </m:r>
                              </m:e>
                            </m:acc>
                          </m:e>
                        </m:d>
                      </m:e>
                      <m:sub>
                        <m:r>
                          <a:rPr lang="en-US" i="1">
                            <a:latin typeface="Cambria Math" panose="02040503050406030204" pitchFamily="18" charset="0"/>
                          </a:rPr>
                          <m:t>𝑥</m:t>
                        </m:r>
                        <m:r>
                          <a:rPr lang="en-US" i="1">
                            <a:latin typeface="Cambria Math" panose="02040503050406030204" pitchFamily="18" charset="0"/>
                          </a:rPr>
                          <m:t>+∆</m:t>
                        </m:r>
                        <m:r>
                          <a:rPr lang="en-US" i="1">
                            <a:latin typeface="Cambria Math" panose="02040503050406030204" pitchFamily="18" charset="0"/>
                          </a:rPr>
                          <m:t>𝑥</m:t>
                        </m:r>
                      </m:sub>
                    </m:sSub>
                  </m:oMath>
                </a14:m>
                <a:endParaRPr lang="en-US" dirty="0"/>
              </a:p>
              <a:p>
                <a:pPr marL="285750" indent="-285750">
                  <a:buFont typeface="Wingdings" panose="05000000000000000000" pitchFamily="2" charset="2"/>
                  <a:buChar char="ü"/>
                </a:pPr>
                <a:r>
                  <a:rPr lang="en-US" dirty="0"/>
                  <a:t>Then the net rate of heat flow by conduction into the element is the difference between the flow in and flow out: </a:t>
                </a:r>
              </a:p>
              <a:p>
                <a:pPr algn="ctr"/>
                <a:r>
                  <a:rPr lang="en-US" dirty="0"/>
                  <a:t>I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d>
                          <m:dPr>
                            <m:begChr m:val="|"/>
                            <m:endChr m:val="|"/>
                            <m:ctrlPr>
                              <a:rPr lang="en-US" i="1">
                                <a:latin typeface="Cambria Math" panose="02040503050406030204" pitchFamily="18" charset="0"/>
                              </a:rPr>
                            </m:ctrlPr>
                          </m:dPr>
                          <m:e>
                            <m:r>
                              <a:rPr lang="en-US" i="1">
                                <a:latin typeface="Cambria Math" panose="02040503050406030204" pitchFamily="18" charset="0"/>
                              </a:rPr>
                              <m:t>𝐴</m:t>
                            </m:r>
                            <m:acc>
                              <m:accPr>
                                <m:chr m:val="̇"/>
                                <m:ctrlPr>
                                  <a:rPr lang="en-US" i="1">
                                    <a:latin typeface="Cambria Math" panose="02040503050406030204" pitchFamily="18" charset="0"/>
                                  </a:rPr>
                                </m:ctrlPr>
                              </m:accPr>
                              <m:e>
                                <m:r>
                                  <a:rPr lang="en-US" i="1">
                                    <a:latin typeface="Cambria Math" panose="02040503050406030204" pitchFamily="18" charset="0"/>
                                  </a:rPr>
                                  <m:t>𝑞</m:t>
                                </m:r>
                              </m:e>
                            </m:acc>
                          </m:e>
                        </m:d>
                      </m:e>
                      <m:sub>
                        <m:r>
                          <a:rPr lang="en-US" i="1">
                            <a:latin typeface="Cambria Math" panose="02040503050406030204" pitchFamily="18" charset="0"/>
                          </a:rPr>
                          <m:t>𝑥</m:t>
                        </m:r>
                      </m:sub>
                    </m:sSub>
                    <m:r>
                      <a:rPr lang="en-US" i="1">
                        <a:latin typeface="Cambria Math" panose="02040503050406030204" pitchFamily="18" charset="0"/>
                      </a:rPr>
                      <m:t>− </m:t>
                    </m:r>
                    <m:sSub>
                      <m:sSubPr>
                        <m:ctrlPr>
                          <a:rPr lang="en-US" i="1">
                            <a:latin typeface="Cambria Math" panose="02040503050406030204" pitchFamily="18" charset="0"/>
                          </a:rPr>
                        </m:ctrlPr>
                      </m:sSubPr>
                      <m:e>
                        <m:d>
                          <m:dPr>
                            <m:begChr m:val="|"/>
                            <m:endChr m:val="|"/>
                            <m:ctrlPr>
                              <a:rPr lang="en-US" i="1">
                                <a:latin typeface="Cambria Math" panose="02040503050406030204" pitchFamily="18" charset="0"/>
                              </a:rPr>
                            </m:ctrlPr>
                          </m:dPr>
                          <m:e>
                            <m:r>
                              <a:rPr lang="en-US" i="1">
                                <a:latin typeface="Cambria Math" panose="02040503050406030204" pitchFamily="18" charset="0"/>
                              </a:rPr>
                              <m:t>𝐴</m:t>
                            </m:r>
                            <m:acc>
                              <m:accPr>
                                <m:chr m:val="̇"/>
                                <m:ctrlPr>
                                  <a:rPr lang="en-US" i="1">
                                    <a:latin typeface="Cambria Math" panose="02040503050406030204" pitchFamily="18" charset="0"/>
                                  </a:rPr>
                                </m:ctrlPr>
                              </m:accPr>
                              <m:e>
                                <m:r>
                                  <a:rPr lang="en-US" i="1">
                                    <a:latin typeface="Cambria Math" panose="02040503050406030204" pitchFamily="18" charset="0"/>
                                  </a:rPr>
                                  <m:t>𝑞</m:t>
                                </m:r>
                              </m:e>
                            </m:acc>
                          </m:e>
                        </m:d>
                      </m:e>
                      <m:sub>
                        <m:r>
                          <a:rPr lang="en-US" i="1">
                            <a:latin typeface="Cambria Math" panose="02040503050406030204" pitchFamily="18" charset="0"/>
                          </a:rPr>
                          <m:t>𝑥</m:t>
                        </m:r>
                        <m:r>
                          <a:rPr lang="en-US" i="1">
                            <a:latin typeface="Cambria Math" panose="02040503050406030204" pitchFamily="18" charset="0"/>
                          </a:rPr>
                          <m:t>+∆</m:t>
                        </m:r>
                        <m:r>
                          <a:rPr lang="en-US" i="1">
                            <a:latin typeface="Cambria Math" panose="02040503050406030204" pitchFamily="18" charset="0"/>
                          </a:rPr>
                          <m:t>𝑥</m:t>
                        </m:r>
                      </m:sub>
                    </m:sSub>
                    <m:r>
                      <a:rPr lang="en-US" i="1">
                        <a:latin typeface="Cambria Math" panose="02040503050406030204" pitchFamily="18" charset="0"/>
                      </a:rPr>
                      <m:t> </m:t>
                    </m:r>
                  </m:oMath>
                </a14:m>
                <a:endParaRPr lang="en-US" dirty="0"/>
              </a:p>
              <a:p>
                <a:pPr marL="285750" indent="-285750" algn="just">
                  <a:buFont typeface="Arial" panose="020B0604020202020204" pitchFamily="34" charset="0"/>
                  <a:buChar char="•"/>
                </a:pPr>
                <a:endParaRPr lang="en-US" dirty="0"/>
              </a:p>
              <a:p>
                <a:pPr algn="just"/>
                <a:endParaRPr lang="en-US" dirty="0"/>
              </a:p>
            </p:txBody>
          </p:sp>
        </mc:Choice>
        <mc:Fallback xmlns="">
          <p:sp>
            <p:nvSpPr>
              <p:cNvPr id="14" name="Rectangle 13"/>
              <p:cNvSpPr>
                <a:spLocks noRot="1" noChangeAspect="1" noMove="1" noResize="1" noEditPoints="1" noAdjustHandles="1" noChangeArrowheads="1" noChangeShapeType="1" noTextEdit="1"/>
              </p:cNvSpPr>
              <p:nvPr/>
            </p:nvSpPr>
            <p:spPr>
              <a:xfrm>
                <a:off x="533400" y="1200150"/>
                <a:ext cx="8305800" cy="4524315"/>
              </a:xfrm>
              <a:prstGeom prst="rect">
                <a:avLst/>
              </a:prstGeom>
              <a:blipFill>
                <a:blip r:embed="rId4"/>
                <a:stretch>
                  <a:fillRect l="-514" t="-809" r="-1101"/>
                </a:stretch>
              </a:blipFill>
            </p:spPr>
            <p:txBody>
              <a:bodyPr/>
              <a:lstStyle/>
              <a:p>
                <a:r>
                  <a:rPr lang="en-US">
                    <a:noFill/>
                  </a:rPr>
                  <a:t> </a:t>
                </a:r>
              </a:p>
            </p:txBody>
          </p:sp>
        </mc:Fallback>
      </mc:AlternateContent>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a:t>
            </a:r>
          </a:p>
        </p:txBody>
      </p:sp>
      <p:sp>
        <p:nvSpPr>
          <p:cNvPr id="4" name="Google Shape;208;p37">
            <a:extLst>
              <a:ext uri="{FF2B5EF4-FFF2-40B4-BE49-F238E27FC236}">
                <a16:creationId xmlns:a16="http://schemas.microsoft.com/office/drawing/2014/main" id="{AA51CD83-EF72-6C05-D8DE-0D797C483FD2}"/>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spTree>
    <p:custDataLst>
      <p:tags r:id="rId1"/>
    </p:custDataLst>
    <p:extLst>
      <p:ext uri="{BB962C8B-B14F-4D97-AF65-F5344CB8AC3E}">
        <p14:creationId xmlns:p14="http://schemas.microsoft.com/office/powerpoint/2010/main" val="1409954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Rectangle 13"/>
              <p:cNvSpPr/>
              <p:nvPr/>
            </p:nvSpPr>
            <p:spPr>
              <a:xfrm>
                <a:off x="533400" y="1200150"/>
                <a:ext cx="8305800" cy="1754326"/>
              </a:xfrm>
              <a:prstGeom prst="rect">
                <a:avLst/>
              </a:prstGeom>
            </p:spPr>
            <p:txBody>
              <a:bodyPr wrap="square">
                <a:spAutoFit/>
              </a:bodyPr>
              <a:lstStyle/>
              <a:p>
                <a:pPr marL="285750" indent="-285750" algn="just">
                  <a:buFont typeface="Arial" panose="020B0604020202020204" pitchFamily="34" charset="0"/>
                  <a:buChar char="•"/>
                </a:pPr>
                <a:r>
                  <a:rPr lang="en-US" b="1" dirty="0"/>
                  <a:t>II Rate of energy generation</a:t>
                </a:r>
              </a:p>
              <a:p>
                <a:pPr marL="285750" indent="-285750" algn="just">
                  <a:buFont typeface="Wingdings" panose="05000000000000000000" pitchFamily="2" charset="2"/>
                  <a:buChar char="ü"/>
                </a:pPr>
                <a:r>
                  <a:rPr lang="en-US" dirty="0"/>
                  <a:t>The rate of energy generation in an element of volume A </a:t>
                </a:r>
                <a:r>
                  <a:rPr lang="en-US" dirty="0" err="1"/>
                  <a:t>Δx</a:t>
                </a:r>
                <a:r>
                  <a:rPr lang="en-US" dirty="0"/>
                  <a:t> is given by:</a:t>
                </a:r>
              </a:p>
              <a:p>
                <a:pPr algn="ctr"/>
                <a:r>
                  <a:rPr lang="en-US" dirty="0"/>
                  <a:t>II</a:t>
                </a:r>
                <a14:m>
                  <m:oMath xmlns:m="http://schemas.openxmlformats.org/officeDocument/2006/math">
                    <m:r>
                      <a:rPr lang="en-US" i="1">
                        <a:latin typeface="Cambria Math" panose="02040503050406030204" pitchFamily="18" charset="0"/>
                      </a:rPr>
                      <m:t>≡</m:t>
                    </m:r>
                  </m:oMath>
                </a14:m>
                <a:r>
                  <a:rPr lang="en-US" dirty="0"/>
                  <a:t> A </a:t>
                </a:r>
                <a:r>
                  <a:rPr lang="en-US" dirty="0" err="1"/>
                  <a:t>Δx</a:t>
                </a:r>
                <a:r>
                  <a:rPr lang="en-US" dirty="0"/>
                  <a:t> g</a:t>
                </a:r>
              </a:p>
              <a:p>
                <a:pPr marL="285750" indent="-285750" algn="just">
                  <a:buFont typeface="Wingdings" panose="05000000000000000000" pitchFamily="2" charset="2"/>
                  <a:buChar char="ü"/>
                </a:pPr>
                <a:r>
                  <a:rPr lang="en-US" dirty="0"/>
                  <a:t>where g = g(x; t) is the energy generation per unit volume (W/m</a:t>
                </a:r>
                <a:r>
                  <a:rPr lang="en-US" baseline="30000" dirty="0"/>
                  <a:t>3</a:t>
                </a:r>
                <a:r>
                  <a:rPr lang="en-US" dirty="0"/>
                  <a:t>) at the point x and at time t.</a:t>
                </a:r>
              </a:p>
              <a:p>
                <a:pPr marL="285750" indent="-285750" algn="just">
                  <a:buFont typeface="Arial" panose="020B0604020202020204" pitchFamily="34" charset="0"/>
                  <a:buChar char="•"/>
                </a:pPr>
                <a:endParaRPr lang="en-US" dirty="0"/>
              </a:p>
            </p:txBody>
          </p:sp>
        </mc:Choice>
        <mc:Fallback xmlns="">
          <p:sp>
            <p:nvSpPr>
              <p:cNvPr id="14" name="Rectangle 13"/>
              <p:cNvSpPr>
                <a:spLocks noRot="1" noChangeAspect="1" noMove="1" noResize="1" noEditPoints="1" noAdjustHandles="1" noChangeArrowheads="1" noChangeShapeType="1" noTextEdit="1"/>
              </p:cNvSpPr>
              <p:nvPr/>
            </p:nvSpPr>
            <p:spPr>
              <a:xfrm>
                <a:off x="533400" y="1200150"/>
                <a:ext cx="8305800" cy="1754326"/>
              </a:xfrm>
              <a:prstGeom prst="rect">
                <a:avLst/>
              </a:prstGeom>
              <a:blipFill>
                <a:blip r:embed="rId4"/>
                <a:stretch>
                  <a:fillRect l="-514" t="-2083" r="-587"/>
                </a:stretch>
              </a:blipFill>
            </p:spPr>
            <p:txBody>
              <a:bodyPr/>
              <a:lstStyle/>
              <a:p>
                <a:r>
                  <a:rPr lang="en-US">
                    <a:noFill/>
                  </a:rPr>
                  <a:t> </a:t>
                </a:r>
              </a:p>
            </p:txBody>
          </p:sp>
        </mc:Fallback>
      </mc:AlternateContent>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5</a:t>
            </a:r>
          </a:p>
        </p:txBody>
      </p:sp>
      <p:sp>
        <p:nvSpPr>
          <p:cNvPr id="2" name="Google Shape;208;p37">
            <a:extLst>
              <a:ext uri="{FF2B5EF4-FFF2-40B4-BE49-F238E27FC236}">
                <a16:creationId xmlns:a16="http://schemas.microsoft.com/office/drawing/2014/main" id="{2B784B02-B2E7-0C8D-FF77-BC005F2CA5DC}"/>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spTree>
    <p:custDataLst>
      <p:tags r:id="rId1"/>
    </p:custDataLst>
    <p:extLst>
      <p:ext uri="{BB962C8B-B14F-4D97-AF65-F5344CB8AC3E}">
        <p14:creationId xmlns:p14="http://schemas.microsoft.com/office/powerpoint/2010/main" val="239304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3508653"/>
          </a:xfrm>
          <a:prstGeom prst="rect">
            <a:avLst/>
          </a:prstGeom>
        </p:spPr>
        <p:txBody>
          <a:bodyPr wrap="square">
            <a:spAutoFit/>
          </a:bodyPr>
          <a:lstStyle/>
          <a:p>
            <a:pPr marL="285750" indent="-285750" algn="just">
              <a:buFont typeface="Arial" panose="020B0604020202020204" pitchFamily="34" charset="0"/>
              <a:buChar char="•"/>
            </a:pPr>
            <a:r>
              <a:rPr lang="en-US" b="1" dirty="0"/>
              <a:t>III Rate of increase of internal energy</a:t>
            </a:r>
            <a:endParaRPr lang="en-US" dirty="0"/>
          </a:p>
          <a:p>
            <a:pPr marL="285750" indent="-285750" algn="just">
              <a:buFont typeface="Wingdings" panose="05000000000000000000" pitchFamily="2" charset="2"/>
              <a:buChar char="ü"/>
            </a:pPr>
            <a:r>
              <a:rPr lang="en-US" dirty="0"/>
              <a:t>The relationship between the rate of energy input into a mass of material and the rate of energy change is given by:</a:t>
            </a:r>
          </a:p>
          <a:p>
            <a:pPr marL="285750" indent="-285750" algn="just">
              <a:buFont typeface="Wingdings" panose="05000000000000000000" pitchFamily="2" charset="2"/>
              <a:buChar char="ü"/>
            </a:pPr>
            <a:endParaRPr lang="en-US" dirty="0"/>
          </a:p>
          <a:p>
            <a:pPr marL="285750" indent="-285750" algn="just">
              <a:buFont typeface="Wingdings" panose="05000000000000000000" pitchFamily="2" charset="2"/>
              <a:buChar char="ü"/>
            </a:pPr>
            <a:endParaRPr lang="en-US" dirty="0"/>
          </a:p>
          <a:p>
            <a:pPr marL="285750" indent="-285750" algn="just">
              <a:buFont typeface="Wingdings" panose="05000000000000000000" pitchFamily="2" charset="2"/>
              <a:buChar char="ü"/>
            </a:pPr>
            <a:endParaRPr lang="en-US" dirty="0"/>
          </a:p>
          <a:p>
            <a:pPr marL="285750" indent="-285750" algn="just">
              <a:buFont typeface="Wingdings" panose="05000000000000000000" pitchFamily="2" charset="2"/>
              <a:buChar char="ü"/>
            </a:pPr>
            <a:endParaRPr lang="en-US" dirty="0"/>
          </a:p>
          <a:p>
            <a:pPr marL="285750" indent="-285750" algn="just">
              <a:buFont typeface="Wingdings" panose="05000000000000000000" pitchFamily="2" charset="2"/>
              <a:buChar char="ü"/>
            </a:pPr>
            <a:endParaRPr lang="en-US" dirty="0"/>
          </a:p>
          <a:p>
            <a:pPr marL="285750" indent="-285750" algn="just">
              <a:buFont typeface="Wingdings" panose="05000000000000000000" pitchFamily="2" charset="2"/>
              <a:buChar char="ü"/>
            </a:pPr>
            <a:r>
              <a:rPr lang="en-US" dirty="0"/>
              <a:t>Note that we use the partial derivative, δ, as we are considering in the term the change in temperature with respect to time, but not distance.</a:t>
            </a:r>
          </a:p>
          <a:p>
            <a:pPr marL="285750" indent="-285750" algn="just">
              <a:buFont typeface="Wingdings" panose="05000000000000000000" pitchFamily="2" charset="2"/>
              <a:buChar char="ü"/>
            </a:pPr>
            <a:endParaRPr lang="en-US" dirty="0"/>
          </a:p>
          <a:p>
            <a:pPr marL="342900" indent="-342900" algn="just">
              <a:buFont typeface="Arial" pitchFamily="34" charset="0"/>
              <a:buChar char="•"/>
            </a:pPr>
            <a:endParaRPr lang="en-US" altLang="en-US" sz="2400" dirty="0">
              <a:latin typeface="+mj-lt"/>
              <a:cs typeface="Times New Roman" pitchFamily="18" charset="0"/>
            </a:endParaRPr>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6</a:t>
            </a:r>
          </a:p>
        </p:txBody>
      </p:sp>
      <p:sp>
        <p:nvSpPr>
          <p:cNvPr id="3" name="Google Shape;208;p37">
            <a:extLst>
              <a:ext uri="{FF2B5EF4-FFF2-40B4-BE49-F238E27FC236}">
                <a16:creationId xmlns:a16="http://schemas.microsoft.com/office/drawing/2014/main" id="{96A89394-F07B-D82B-E1DE-9EAE6179FF8A}"/>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pic>
        <p:nvPicPr>
          <p:cNvPr id="7" name="Picture 6">
            <a:extLst>
              <a:ext uri="{FF2B5EF4-FFF2-40B4-BE49-F238E27FC236}">
                <a16:creationId xmlns:a16="http://schemas.microsoft.com/office/drawing/2014/main" id="{D3A7E7B3-9A89-7E03-9F2C-07649846F526}"/>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56779" y="2128266"/>
            <a:ext cx="4869942" cy="1357884"/>
          </a:xfrm>
          <a:prstGeom prst="rect">
            <a:avLst/>
          </a:prstGeom>
          <a:noFill/>
          <a:ln>
            <a:noFill/>
          </a:ln>
        </p:spPr>
      </p:pic>
    </p:spTree>
    <p:custDataLst>
      <p:tags r:id="rId1"/>
    </p:custDataLst>
    <p:extLst>
      <p:ext uri="{BB962C8B-B14F-4D97-AF65-F5344CB8AC3E}">
        <p14:creationId xmlns:p14="http://schemas.microsoft.com/office/powerpoint/2010/main" val="150976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7</a:t>
            </a:r>
          </a:p>
        </p:txBody>
      </p:sp>
      <p:sp>
        <p:nvSpPr>
          <p:cNvPr id="2" name="Google Shape;208;p37">
            <a:extLst>
              <a:ext uri="{FF2B5EF4-FFF2-40B4-BE49-F238E27FC236}">
                <a16:creationId xmlns:a16="http://schemas.microsoft.com/office/drawing/2014/main" id="{63C50D01-950A-3F14-44E8-B4CF1CCF1EB6}"/>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pic>
        <p:nvPicPr>
          <p:cNvPr id="4" name="Picture 3">
            <a:extLst>
              <a:ext uri="{FF2B5EF4-FFF2-40B4-BE49-F238E27FC236}">
                <a16:creationId xmlns:a16="http://schemas.microsoft.com/office/drawing/2014/main" id="{B5404C2E-2299-4C33-5BDF-EC28831C69F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02880" y="1581150"/>
            <a:ext cx="4777740" cy="1775460"/>
          </a:xfrm>
          <a:prstGeom prst="rect">
            <a:avLst/>
          </a:prstGeom>
          <a:noFill/>
          <a:ln>
            <a:noFill/>
          </a:ln>
        </p:spPr>
      </p:pic>
      <p:pic>
        <p:nvPicPr>
          <p:cNvPr id="5" name="Picture 4">
            <a:extLst>
              <a:ext uri="{FF2B5EF4-FFF2-40B4-BE49-F238E27FC236}">
                <a16:creationId xmlns:a16="http://schemas.microsoft.com/office/drawing/2014/main" id="{1D45957B-856D-AFF3-0FBC-C35847698FE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06578" y="3569970"/>
            <a:ext cx="3566160" cy="830580"/>
          </a:xfrm>
          <a:prstGeom prst="rect">
            <a:avLst/>
          </a:prstGeom>
          <a:noFill/>
          <a:ln>
            <a:noFill/>
          </a:ln>
        </p:spPr>
      </p:pic>
    </p:spTree>
    <p:custDataLst>
      <p:tags r:id="rId1"/>
    </p:custDataLst>
    <p:extLst>
      <p:ext uri="{BB962C8B-B14F-4D97-AF65-F5344CB8AC3E}">
        <p14:creationId xmlns:p14="http://schemas.microsoft.com/office/powerpoint/2010/main" val="1258936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Rectangle 13"/>
              <p:cNvSpPr/>
              <p:nvPr/>
            </p:nvSpPr>
            <p:spPr>
              <a:xfrm>
                <a:off x="533400" y="1200150"/>
                <a:ext cx="8305800" cy="2031325"/>
              </a:xfrm>
              <a:prstGeom prst="rect">
                <a:avLst/>
              </a:prstGeom>
            </p:spPr>
            <p:txBody>
              <a:bodyPr wrap="square">
                <a:spAutoFit/>
              </a:bodyPr>
              <a:lstStyle/>
              <a:p>
                <a:pPr marL="285750" indent="-285750" algn="just">
                  <a:buFont typeface="Arial" panose="020B0604020202020204" pitchFamily="34" charset="0"/>
                  <a:buChar char="•"/>
                </a:pPr>
                <a:r>
                  <a:rPr lang="en-US" dirty="0"/>
                  <a:t>Here, the first term describes the change of heat flow with distance, x. </a:t>
                </a:r>
              </a:p>
              <a:p>
                <a:pPr marL="285750" indent="-285750" algn="just">
                  <a:buFont typeface="Arial" panose="020B0604020202020204" pitchFamily="34" charset="0"/>
                  <a:buChar char="•"/>
                </a:pPr>
                <a:r>
                  <a:rPr lang="en-US" dirty="0"/>
                  <a:t>The negative sign arises because heat flow is defined as positive into the system and negative out of it, but the definition of the derivative with respect to x reverses this order. </a:t>
                </a:r>
              </a:p>
              <a:p>
                <a:pPr marL="285750" indent="-285750" algn="just">
                  <a:buFont typeface="Arial" panose="020B0604020202020204" pitchFamily="34" charset="0"/>
                  <a:buChar char="•"/>
                </a:pPr>
                <a:r>
                  <a:rPr lang="en-US" dirty="0"/>
                  <a:t>Now, from Fourier’s law, the heat flux,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𝑞</m:t>
                        </m:r>
                      </m:e>
                    </m:acc>
                  </m:oMath>
                </a14:m>
                <a:r>
                  <a:rPr lang="en-US" dirty="0"/>
                  <a:t> , is given by the temperature gradient times the thermal conductivity (with an appropriate negative sign):</a:t>
                </a:r>
              </a:p>
              <a:p>
                <a:pPr marL="285750" indent="-285750" algn="just">
                  <a:buFont typeface="Arial" panose="020B0604020202020204" pitchFamily="34" charset="0"/>
                  <a:buChar char="•"/>
                </a:pPr>
                <a:endParaRPr lang="en-US" dirty="0"/>
              </a:p>
            </p:txBody>
          </p:sp>
        </mc:Choice>
        <mc:Fallback xmlns="">
          <p:sp>
            <p:nvSpPr>
              <p:cNvPr id="14" name="Rectangle 13"/>
              <p:cNvSpPr>
                <a:spLocks noRot="1" noChangeAspect="1" noMove="1" noResize="1" noEditPoints="1" noAdjustHandles="1" noChangeArrowheads="1" noChangeShapeType="1" noTextEdit="1"/>
              </p:cNvSpPr>
              <p:nvPr/>
            </p:nvSpPr>
            <p:spPr>
              <a:xfrm>
                <a:off x="533400" y="1200150"/>
                <a:ext cx="8305800" cy="2031325"/>
              </a:xfrm>
              <a:prstGeom prst="rect">
                <a:avLst/>
              </a:prstGeom>
              <a:blipFill>
                <a:blip r:embed="rId4"/>
                <a:stretch>
                  <a:fillRect l="-514" t="-1802" r="-587"/>
                </a:stretch>
              </a:blipFill>
            </p:spPr>
            <p:txBody>
              <a:bodyPr/>
              <a:lstStyle/>
              <a:p>
                <a:r>
                  <a:rPr lang="en-US">
                    <a:noFill/>
                  </a:rPr>
                  <a:t> </a:t>
                </a:r>
              </a:p>
            </p:txBody>
          </p:sp>
        </mc:Fallback>
      </mc:AlternateContent>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8</a:t>
            </a:r>
          </a:p>
        </p:txBody>
      </p:sp>
      <p:sp>
        <p:nvSpPr>
          <p:cNvPr id="2" name="Google Shape;208;p37">
            <a:extLst>
              <a:ext uri="{FF2B5EF4-FFF2-40B4-BE49-F238E27FC236}">
                <a16:creationId xmlns:a16="http://schemas.microsoft.com/office/drawing/2014/main" id="{68D815D0-DF98-50D6-C5E8-15ED2F9227F3}"/>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3.1. Derivation of one-dimensional conduction heat transfer equation</a:t>
            </a:r>
          </a:p>
        </p:txBody>
      </p:sp>
      <p:pic>
        <p:nvPicPr>
          <p:cNvPr id="6" name="Picture 5">
            <a:extLst>
              <a:ext uri="{FF2B5EF4-FFF2-40B4-BE49-F238E27FC236}">
                <a16:creationId xmlns:a16="http://schemas.microsoft.com/office/drawing/2014/main" id="{A0EE1EFE-ABBE-F332-7994-EEDF73A78C1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44290" y="2983467"/>
            <a:ext cx="1684020" cy="701040"/>
          </a:xfrm>
          <a:prstGeom prst="rect">
            <a:avLst/>
          </a:prstGeom>
          <a:noFill/>
          <a:ln>
            <a:noFill/>
          </a:ln>
        </p:spPr>
      </p:pic>
      <p:pic>
        <p:nvPicPr>
          <p:cNvPr id="7" name="Picture 6">
            <a:extLst>
              <a:ext uri="{FF2B5EF4-FFF2-40B4-BE49-F238E27FC236}">
                <a16:creationId xmlns:a16="http://schemas.microsoft.com/office/drawing/2014/main" id="{9FDD68E4-2894-6AA9-939B-D0D2091C2160}"/>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499360" y="3943350"/>
            <a:ext cx="4373880" cy="868680"/>
          </a:xfrm>
          <a:prstGeom prst="rect">
            <a:avLst/>
          </a:prstGeom>
          <a:noFill/>
          <a:ln>
            <a:noFill/>
          </a:ln>
        </p:spPr>
      </p:pic>
    </p:spTree>
    <p:custDataLst>
      <p:tags r:id="rId1"/>
    </p:custDataLst>
    <p:extLst>
      <p:ext uri="{BB962C8B-B14F-4D97-AF65-F5344CB8AC3E}">
        <p14:creationId xmlns:p14="http://schemas.microsoft.com/office/powerpoint/2010/main" val="20265114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3.8"/>
</p:tagLst>
</file>

<file path=ppt/tags/tag10.xml><?xml version="1.0" encoding="utf-8"?>
<p:tagLst xmlns:a="http://schemas.openxmlformats.org/drawingml/2006/main" xmlns:r="http://schemas.openxmlformats.org/officeDocument/2006/relationships" xmlns:p="http://schemas.openxmlformats.org/presentationml/2006/main">
  <p:tag name="TIMING" val="|17.2|19.4"/>
</p:tagLst>
</file>

<file path=ppt/tags/tag11.xml><?xml version="1.0" encoding="utf-8"?>
<p:tagLst xmlns:a="http://schemas.openxmlformats.org/drawingml/2006/main" xmlns:r="http://schemas.openxmlformats.org/officeDocument/2006/relationships" xmlns:p="http://schemas.openxmlformats.org/presentationml/2006/main">
  <p:tag name="TIMING" val="|17.2|19.4"/>
</p:tagLst>
</file>

<file path=ppt/tags/tag2.xml><?xml version="1.0" encoding="utf-8"?>
<p:tagLst xmlns:a="http://schemas.openxmlformats.org/drawingml/2006/main" xmlns:r="http://schemas.openxmlformats.org/officeDocument/2006/relationships" xmlns:p="http://schemas.openxmlformats.org/presentationml/2006/main">
  <p:tag name="TIMING" val="|17.2|19.4"/>
</p:tagLst>
</file>

<file path=ppt/tags/tag3.xml><?xml version="1.0" encoding="utf-8"?>
<p:tagLst xmlns:a="http://schemas.openxmlformats.org/drawingml/2006/main" xmlns:r="http://schemas.openxmlformats.org/officeDocument/2006/relationships" xmlns:p="http://schemas.openxmlformats.org/presentationml/2006/main">
  <p:tag name="TIMING" val="|17.2|19.4"/>
</p:tagLst>
</file>

<file path=ppt/tags/tag4.xml><?xml version="1.0" encoding="utf-8"?>
<p:tagLst xmlns:a="http://schemas.openxmlformats.org/drawingml/2006/main" xmlns:r="http://schemas.openxmlformats.org/officeDocument/2006/relationships" xmlns:p="http://schemas.openxmlformats.org/presentationml/2006/main">
  <p:tag name="TIMING" val="|17.2|19.4"/>
</p:tagLst>
</file>

<file path=ppt/tags/tag5.xml><?xml version="1.0" encoding="utf-8"?>
<p:tagLst xmlns:a="http://schemas.openxmlformats.org/drawingml/2006/main" xmlns:r="http://schemas.openxmlformats.org/officeDocument/2006/relationships" xmlns:p="http://schemas.openxmlformats.org/presentationml/2006/main">
  <p:tag name="TIMING" val="|17.2|19.4"/>
</p:tagLst>
</file>

<file path=ppt/tags/tag6.xml><?xml version="1.0" encoding="utf-8"?>
<p:tagLst xmlns:a="http://schemas.openxmlformats.org/drawingml/2006/main" xmlns:r="http://schemas.openxmlformats.org/officeDocument/2006/relationships" xmlns:p="http://schemas.openxmlformats.org/presentationml/2006/main">
  <p:tag name="TIMING" val="|17.2|19.4"/>
</p:tagLst>
</file>

<file path=ppt/tags/tag7.xml><?xml version="1.0" encoding="utf-8"?>
<p:tagLst xmlns:a="http://schemas.openxmlformats.org/drawingml/2006/main" xmlns:r="http://schemas.openxmlformats.org/officeDocument/2006/relationships" xmlns:p="http://schemas.openxmlformats.org/presentationml/2006/main">
  <p:tag name="TIMING" val="|17.2|19.4"/>
</p:tagLst>
</file>

<file path=ppt/tags/tag8.xml><?xml version="1.0" encoding="utf-8"?>
<p:tagLst xmlns:a="http://schemas.openxmlformats.org/drawingml/2006/main" xmlns:r="http://schemas.openxmlformats.org/officeDocument/2006/relationships" xmlns:p="http://schemas.openxmlformats.org/presentationml/2006/main">
  <p:tag name="TIMING" val="|17.2|19.4"/>
</p:tagLst>
</file>

<file path=ppt/tags/tag9.xml><?xml version="1.0" encoding="utf-8"?>
<p:tagLst xmlns:a="http://schemas.openxmlformats.org/drawingml/2006/main" xmlns:r="http://schemas.openxmlformats.org/officeDocument/2006/relationships" xmlns:p="http://schemas.openxmlformats.org/presentationml/2006/main">
  <p:tag name="TIMING" val="|17.2|19.4"/>
</p:tagLst>
</file>

<file path=ppt/theme/theme1.xml><?xml version="1.0" encoding="utf-8"?>
<a:theme xmlns:a="http://schemas.openxmlformats.org/drawingml/2006/main" name="Lead Funnel by Slidesgo">
  <a:themeElements>
    <a:clrScheme name="Simple Light">
      <a:dk1>
        <a:srgbClr val="15110E"/>
      </a:dk1>
      <a:lt1>
        <a:srgbClr val="FFFAF6"/>
      </a:lt1>
      <a:dk2>
        <a:srgbClr val="C2E5F5"/>
      </a:dk2>
      <a:lt2>
        <a:srgbClr val="5296B8"/>
      </a:lt2>
      <a:accent1>
        <a:srgbClr val="135669"/>
      </a:accent1>
      <a:accent2>
        <a:srgbClr val="FFFFFF"/>
      </a:accent2>
      <a:accent3>
        <a:srgbClr val="FFFFFF"/>
      </a:accent3>
      <a:accent4>
        <a:srgbClr val="FFFFFF"/>
      </a:accent4>
      <a:accent5>
        <a:srgbClr val="FFFFFF"/>
      </a:accent5>
      <a:accent6>
        <a:srgbClr val="FFFFFF"/>
      </a:accent6>
      <a:hlink>
        <a:srgbClr val="15110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20018</TotalTime>
  <Words>1181</Words>
  <Application>Microsoft Office PowerPoint</Application>
  <PresentationFormat>On-screen Show (16:9)</PresentationFormat>
  <Paragraphs>101</Paragraphs>
  <Slides>14</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Albert Sans</vt:lpstr>
      <vt:lpstr>Alexandria Medium</vt:lpstr>
      <vt:lpstr>Arial</vt:lpstr>
      <vt:lpstr>Calibri</vt:lpstr>
      <vt:lpstr>Cambria Math</vt:lpstr>
      <vt:lpstr>Times New Roman</vt:lpstr>
      <vt:lpstr>Wingdings</vt:lpstr>
      <vt:lpstr>Lead Funnel by Slidesgo</vt:lpstr>
      <vt:lpstr>Heat Transfer by Conduction UNIT 3</vt:lpstr>
      <vt:lpstr>3.1. Derivation of one-dimensional conduction heat transfer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NITRO</cp:lastModifiedBy>
  <cp:revision>590</cp:revision>
  <dcterms:created xsi:type="dcterms:W3CDTF">2025-01-10T12:58:11Z</dcterms:created>
  <dcterms:modified xsi:type="dcterms:W3CDTF">2025-10-05T09:37:56Z</dcterms:modified>
</cp:coreProperties>
</file>