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7" r:id="rId2"/>
    <p:sldId id="261" r:id="rId3"/>
    <p:sldId id="268" r:id="rId4"/>
    <p:sldId id="283" r:id="rId5"/>
    <p:sldId id="294" r:id="rId6"/>
    <p:sldId id="293" r:id="rId7"/>
    <p:sldId id="296" r:id="rId8"/>
    <p:sldId id="297" r:id="rId9"/>
    <p:sldId id="298" r:id="rId10"/>
    <p:sldId id="299" r:id="rId11"/>
    <p:sldId id="300" r:id="rId12"/>
    <p:sldId id="272"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8" autoAdjust="0"/>
    <p:restoredTop sz="94660"/>
  </p:normalViewPr>
  <p:slideViewPr>
    <p:cSldViewPr>
      <p:cViewPr varScale="1">
        <p:scale>
          <a:sx n="98" d="100"/>
          <a:sy n="98" d="100"/>
        </p:scale>
        <p:origin x="744" y="82"/>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3AE3D3-0994-41AF-8CB5-5F0A88470995}" type="datetime1">
              <a:rPr lang="en-US" smtClean="0"/>
              <a:t>10/5/2025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81C5A65-910F-4FA2-BF6B-A506136E1F54}" type="slidenum">
              <a:rPr lang="en-US" smtClean="0"/>
              <a:t>‹#›</a:t>
            </a:fld>
            <a:endParaRPr lang="en-US"/>
          </a:p>
        </p:txBody>
      </p:sp>
    </p:spTree>
    <p:extLst>
      <p:ext uri="{BB962C8B-B14F-4D97-AF65-F5344CB8AC3E}">
        <p14:creationId xmlns:p14="http://schemas.microsoft.com/office/powerpoint/2010/main" val="19201356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2E0B36-9186-47D6-903F-F193C8CF9F47}" type="datetime1">
              <a:rPr lang="en-US" smtClean="0"/>
              <a:t>10/5/2025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30286F-AB05-4DA8-A4F9-DE5DF363AF1B}" type="slidenum">
              <a:rPr lang="en-US" smtClean="0"/>
              <a:t>‹#›</a:t>
            </a:fld>
            <a:endParaRPr lang="en-US"/>
          </a:p>
        </p:txBody>
      </p:sp>
    </p:spTree>
    <p:extLst>
      <p:ext uri="{BB962C8B-B14F-4D97-AF65-F5344CB8AC3E}">
        <p14:creationId xmlns:p14="http://schemas.microsoft.com/office/powerpoint/2010/main" val="239771256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558abb5fb3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558abb5fb3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 name="Date Placeholder 1"/>
          <p:cNvSpPr>
            <a:spLocks noGrp="1"/>
          </p:cNvSpPr>
          <p:nvPr>
            <p:ph type="dt" idx="10"/>
          </p:nvPr>
        </p:nvSpPr>
        <p:spPr/>
        <p:txBody>
          <a:bodyPr/>
          <a:lstStyle/>
          <a:p>
            <a:fld id="{43E377AA-A052-478B-BAD3-5EA141A60753}" type="datetime1">
              <a:rPr lang="en-US" smtClean="0"/>
              <a:t>10/5/2025</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11</a:t>
            </a:fld>
            <a:endParaRPr lang="en-US"/>
          </a:p>
        </p:txBody>
      </p:sp>
    </p:spTree>
    <p:extLst>
      <p:ext uri="{BB962C8B-B14F-4D97-AF65-F5344CB8AC3E}">
        <p14:creationId xmlns:p14="http://schemas.microsoft.com/office/powerpoint/2010/main" val="23216847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25703cb3a7b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25703cb3a7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 name="Date Placeholder 1"/>
          <p:cNvSpPr>
            <a:spLocks noGrp="1"/>
          </p:cNvSpPr>
          <p:nvPr>
            <p:ph type="dt" idx="10"/>
          </p:nvPr>
        </p:nvSpPr>
        <p:spPr/>
        <p:txBody>
          <a:bodyPr/>
          <a:lstStyle/>
          <a:p>
            <a:fld id="{2329ED4A-A8A3-4BDA-8403-3EAFB33EE25D}" type="datetime1">
              <a:rPr lang="en-US" smtClean="0"/>
              <a:t>10/5/2025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4</a:t>
            </a:fld>
            <a:endParaRPr lang="en-US"/>
          </a:p>
        </p:txBody>
      </p:sp>
    </p:spTree>
    <p:extLst>
      <p:ext uri="{BB962C8B-B14F-4D97-AF65-F5344CB8AC3E}">
        <p14:creationId xmlns:p14="http://schemas.microsoft.com/office/powerpoint/2010/main" val="1227803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5</a:t>
            </a:fld>
            <a:endParaRPr lang="en-US"/>
          </a:p>
        </p:txBody>
      </p:sp>
    </p:spTree>
    <p:extLst>
      <p:ext uri="{BB962C8B-B14F-4D97-AF65-F5344CB8AC3E}">
        <p14:creationId xmlns:p14="http://schemas.microsoft.com/office/powerpoint/2010/main" val="1643362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6</a:t>
            </a:fld>
            <a:endParaRPr lang="en-US"/>
          </a:p>
        </p:txBody>
      </p:sp>
    </p:spTree>
    <p:extLst>
      <p:ext uri="{BB962C8B-B14F-4D97-AF65-F5344CB8AC3E}">
        <p14:creationId xmlns:p14="http://schemas.microsoft.com/office/powerpoint/2010/main" val="3244786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7</a:t>
            </a:fld>
            <a:endParaRPr lang="en-US"/>
          </a:p>
        </p:txBody>
      </p:sp>
    </p:spTree>
    <p:extLst>
      <p:ext uri="{BB962C8B-B14F-4D97-AF65-F5344CB8AC3E}">
        <p14:creationId xmlns:p14="http://schemas.microsoft.com/office/powerpoint/2010/main" val="3752149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8</a:t>
            </a:fld>
            <a:endParaRPr lang="en-US"/>
          </a:p>
        </p:txBody>
      </p:sp>
    </p:spTree>
    <p:extLst>
      <p:ext uri="{BB962C8B-B14F-4D97-AF65-F5344CB8AC3E}">
        <p14:creationId xmlns:p14="http://schemas.microsoft.com/office/powerpoint/2010/main" val="36530328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9</a:t>
            </a:fld>
            <a:endParaRPr lang="en-US"/>
          </a:p>
        </p:txBody>
      </p:sp>
    </p:spTree>
    <p:extLst>
      <p:ext uri="{BB962C8B-B14F-4D97-AF65-F5344CB8AC3E}">
        <p14:creationId xmlns:p14="http://schemas.microsoft.com/office/powerpoint/2010/main" val="3974861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Date Placeholder 3"/>
          <p:cNvSpPr>
            <a:spLocks noGrp="1"/>
          </p:cNvSpPr>
          <p:nvPr>
            <p:ph type="dt" idx="10"/>
          </p:nvPr>
        </p:nvSpPr>
        <p:spPr/>
        <p:txBody>
          <a:bodyPr/>
          <a:lstStyle/>
          <a:p>
            <a:fld id="{092E0B36-9186-47D6-903F-F193C8CF9F47}" type="datetime1">
              <a:rPr lang="en-US" smtClean="0"/>
              <a:t>10/5/2025</a:t>
            </a:fld>
            <a:endParaRPr lang="en-US"/>
          </a:p>
        </p:txBody>
      </p:sp>
      <p:sp>
        <p:nvSpPr>
          <p:cNvPr id="5" name="Slide Number Placeholder 4"/>
          <p:cNvSpPr>
            <a:spLocks noGrp="1"/>
          </p:cNvSpPr>
          <p:nvPr>
            <p:ph type="sldNum" sz="quarter" idx="11"/>
          </p:nvPr>
        </p:nvSpPr>
        <p:spPr/>
        <p:txBody>
          <a:bodyPr/>
          <a:lstStyle/>
          <a:p>
            <a:fld id="{5230286F-AB05-4DA8-A4F9-DE5DF363AF1B}" type="slidenum">
              <a:rPr lang="en-US" smtClean="0"/>
              <a:t>10</a:t>
            </a:fld>
            <a:endParaRPr lang="en-US"/>
          </a:p>
        </p:txBody>
      </p:sp>
    </p:spTree>
    <p:extLst>
      <p:ext uri="{BB962C8B-B14F-4D97-AF65-F5344CB8AC3E}">
        <p14:creationId xmlns:p14="http://schemas.microsoft.com/office/powerpoint/2010/main" val="2579884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hyperlink" Target="https://bit.ly/3A1uf1Q"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hyperlink" Target="http://bit.ly/2TtBDfr" TargetMode="External"/><Relationship Id="rId4" Type="http://schemas.openxmlformats.org/officeDocument/2006/relationships/hyperlink" Target="http://bit.ly/2TyoMsr" TargetMode="Externa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lt1"/>
        </a:solidFill>
        <a:effectLst/>
      </p:bgPr>
    </p:bg>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l="-55210" t="50562" r="55209" b="-6811"/>
          <a:stretch/>
        </p:blipFill>
        <p:spPr>
          <a:xfrm rot="10800000">
            <a:off x="0" y="0"/>
            <a:ext cx="9144000" cy="5143500"/>
          </a:xfrm>
          <a:prstGeom prst="rect">
            <a:avLst/>
          </a:prstGeom>
          <a:noFill/>
          <a:ln>
            <a:noFill/>
          </a:ln>
        </p:spPr>
      </p:pic>
      <p:pic>
        <p:nvPicPr>
          <p:cNvPr id="10" name="Google Shape;10;p2"/>
          <p:cNvPicPr preferRelativeResize="0"/>
          <p:nvPr/>
        </p:nvPicPr>
        <p:blipFill rotWithShape="1">
          <a:blip r:embed="rId2">
            <a:alphaModFix/>
          </a:blip>
          <a:srcRect l="-19689" t="41478" r="19690" b="2272"/>
          <a:stretch/>
        </p:blipFill>
        <p:spPr>
          <a:xfrm>
            <a:off x="0" y="0"/>
            <a:ext cx="9144000" cy="5143500"/>
          </a:xfrm>
          <a:prstGeom prst="rect">
            <a:avLst/>
          </a:prstGeom>
          <a:noFill/>
          <a:ln>
            <a:noFill/>
          </a:ln>
        </p:spPr>
      </p:pic>
      <p:sp>
        <p:nvSpPr>
          <p:cNvPr id="11" name="Google Shape;11;p2"/>
          <p:cNvSpPr txBox="1">
            <a:spLocks noGrp="1"/>
          </p:cNvSpPr>
          <p:nvPr>
            <p:ph type="ctrTitle"/>
          </p:nvPr>
        </p:nvSpPr>
        <p:spPr>
          <a:xfrm>
            <a:off x="711750" y="1958600"/>
            <a:ext cx="4280100" cy="2649900"/>
          </a:xfrm>
          <a:prstGeom prst="rect">
            <a:avLst/>
          </a:prstGeom>
        </p:spPr>
        <p:txBody>
          <a:bodyPr spcFirstLastPara="1" wrap="square" lIns="91425" tIns="91425" rIns="91425" bIns="91425" anchor="t" anchorCtr="0">
            <a:noAutofit/>
          </a:bodyPr>
          <a:lstStyle>
            <a:lvl1pPr lvl="0">
              <a:lnSpc>
                <a:spcPct val="90000"/>
              </a:lnSpc>
              <a:spcBef>
                <a:spcPts val="0"/>
              </a:spcBef>
              <a:spcAft>
                <a:spcPts val="0"/>
              </a:spcAft>
              <a:buSzPts val="5200"/>
              <a:buNone/>
              <a:defRPr sz="9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dirty="0"/>
          </a:p>
        </p:txBody>
      </p:sp>
      <p:sp>
        <p:nvSpPr>
          <p:cNvPr id="12" name="Google Shape;12;p2"/>
          <p:cNvSpPr txBox="1">
            <a:spLocks noGrp="1"/>
          </p:cNvSpPr>
          <p:nvPr>
            <p:ph type="subTitle" idx="1"/>
          </p:nvPr>
        </p:nvSpPr>
        <p:spPr>
          <a:xfrm>
            <a:off x="4572000" y="535000"/>
            <a:ext cx="3860400" cy="3882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200"/>
              <a:buNone/>
              <a:defRPr sz="14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6" name="Slide Number Placeholder 1"/>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600" b="1">
                <a:solidFill>
                  <a:schemeClr val="tx1"/>
                </a:solidFill>
                <a:latin typeface="Times New Roman" pitchFamily="18" charset="0"/>
                <a:cs typeface="Times New Roman" pitchFamily="18" charset="0"/>
              </a:defRPr>
            </a:lvl1pPr>
          </a:lstStyle>
          <a:p>
            <a:fld id="{4884ADF3-59BC-4461-925E-D2836F5C0A42}" type="slidenum">
              <a:rPr lang="en-US" smtClean="0"/>
              <a:pPr/>
              <a:t>‹#›</a:t>
            </a:fld>
            <a:endParaRPr lang="en-US" dirty="0"/>
          </a:p>
        </p:txBody>
      </p:sp>
      <p:sp>
        <p:nvSpPr>
          <p:cNvPr id="7" name="Footer Placeholder 2"/>
          <p:cNvSpPr>
            <a:spLocks noGrp="1"/>
          </p:cNvSpPr>
          <p:nvPr>
            <p:ph type="ftr" sz="quarter" idx="3"/>
          </p:nvPr>
        </p:nvSpPr>
        <p:spPr>
          <a:xfrm>
            <a:off x="0" y="4767263"/>
            <a:ext cx="4724400" cy="274637"/>
          </a:xfrm>
          <a:prstGeom prst="rect">
            <a:avLst/>
          </a:prstGeom>
        </p:spPr>
        <p:txBody>
          <a:bodyPr vert="horz" lIns="91440" tIns="45720" rIns="91440" bIns="45720" rtlCol="0" anchor="ctr"/>
          <a:lstStyle>
            <a:lvl1pPr algn="ctr">
              <a:defRPr sz="1200">
                <a:solidFill>
                  <a:schemeClr val="tx1"/>
                </a:solidFill>
                <a:latin typeface="Times New Roman" pitchFamily="18" charset="0"/>
                <a:cs typeface="Times New Roman" pitchFamily="18" charset="0"/>
              </a:defRPr>
            </a:lvl1pPr>
          </a:lstStyle>
          <a:p>
            <a:endParaRPr lang="en-US" dirty="0"/>
          </a:p>
        </p:txBody>
      </p:sp>
    </p:spTree>
    <p:extLst>
      <p:ext uri="{BB962C8B-B14F-4D97-AF65-F5344CB8AC3E}">
        <p14:creationId xmlns:p14="http://schemas.microsoft.com/office/powerpoint/2010/main" val="8089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p:cSld name="Title and text">
    <p:bg>
      <p:bgPr>
        <a:solidFill>
          <a:schemeClr val="lt1"/>
        </a:solidFill>
        <a:effectLst/>
      </p:bgPr>
    </p:bg>
    <p:spTree>
      <p:nvGrpSpPr>
        <p:cNvPr id="1" name="Shape 77"/>
        <p:cNvGrpSpPr/>
        <p:nvPr/>
      </p:nvGrpSpPr>
      <p:grpSpPr>
        <a:xfrm>
          <a:off x="0" y="0"/>
          <a:ext cx="0" cy="0"/>
          <a:chOff x="0" y="0"/>
          <a:chExt cx="0" cy="0"/>
        </a:xfrm>
      </p:grpSpPr>
      <p:pic>
        <p:nvPicPr>
          <p:cNvPr id="78" name="Google Shape;78;p15"/>
          <p:cNvPicPr preferRelativeResize="0"/>
          <p:nvPr/>
        </p:nvPicPr>
        <p:blipFill rotWithShape="1">
          <a:blip r:embed="rId2">
            <a:alphaModFix/>
          </a:blip>
          <a:srcRect l="-19689" t="41478" r="19690" b="2272"/>
          <a:stretch/>
        </p:blipFill>
        <p:spPr>
          <a:xfrm rot="10800000" flipH="1">
            <a:off x="0" y="-2285"/>
            <a:ext cx="9144000" cy="5148070"/>
          </a:xfrm>
          <a:prstGeom prst="rect">
            <a:avLst/>
          </a:prstGeom>
          <a:noFill/>
          <a:ln>
            <a:noFill/>
          </a:ln>
        </p:spPr>
      </p:pic>
      <p:sp>
        <p:nvSpPr>
          <p:cNvPr id="79" name="Google Shape;79;p15"/>
          <p:cNvSpPr txBox="1">
            <a:spLocks noGrp="1"/>
          </p:cNvSpPr>
          <p:nvPr>
            <p:ph type="title"/>
          </p:nvPr>
        </p:nvSpPr>
        <p:spPr>
          <a:xfrm>
            <a:off x="715100" y="2259575"/>
            <a:ext cx="4276800" cy="23172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70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80" name="Google Shape;80;p15"/>
          <p:cNvSpPr txBox="1">
            <a:spLocks noGrp="1"/>
          </p:cNvSpPr>
          <p:nvPr>
            <p:ph type="body" idx="1"/>
          </p:nvPr>
        </p:nvSpPr>
        <p:spPr>
          <a:xfrm>
            <a:off x="4572000" y="535000"/>
            <a:ext cx="3856500" cy="809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4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943850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1">
  <p:cSld name="Title and text 1">
    <p:bg>
      <p:bgPr>
        <a:solidFill>
          <a:schemeClr val="lt1"/>
        </a:solidFill>
        <a:effectLst/>
      </p:bgPr>
    </p:bg>
    <p:spTree>
      <p:nvGrpSpPr>
        <p:cNvPr id="1" name="Shape 81"/>
        <p:cNvGrpSpPr/>
        <p:nvPr/>
      </p:nvGrpSpPr>
      <p:grpSpPr>
        <a:xfrm>
          <a:off x="0" y="0"/>
          <a:ext cx="0" cy="0"/>
          <a:chOff x="0" y="0"/>
          <a:chExt cx="0" cy="0"/>
        </a:xfrm>
      </p:grpSpPr>
      <p:pic>
        <p:nvPicPr>
          <p:cNvPr id="82" name="Google Shape;82;p16"/>
          <p:cNvPicPr preferRelativeResize="0"/>
          <p:nvPr/>
        </p:nvPicPr>
        <p:blipFill rotWithShape="1">
          <a:blip r:embed="rId2">
            <a:alphaModFix/>
          </a:blip>
          <a:srcRect l="7043" t="47434" r="-48486" b="-26994"/>
          <a:stretch/>
        </p:blipFill>
        <p:spPr>
          <a:xfrm rot="10800000" flipH="1">
            <a:off x="-12" y="-2285"/>
            <a:ext cx="9144000" cy="5148070"/>
          </a:xfrm>
          <a:prstGeom prst="rect">
            <a:avLst/>
          </a:prstGeom>
          <a:noFill/>
          <a:ln>
            <a:noFill/>
          </a:ln>
        </p:spPr>
      </p:pic>
      <p:sp>
        <p:nvSpPr>
          <p:cNvPr id="83" name="Google Shape;83;p16"/>
          <p:cNvSpPr txBox="1">
            <a:spLocks noGrp="1"/>
          </p:cNvSpPr>
          <p:nvPr>
            <p:ph type="title"/>
          </p:nvPr>
        </p:nvSpPr>
        <p:spPr>
          <a:xfrm>
            <a:off x="715100" y="1931850"/>
            <a:ext cx="3704400" cy="548700"/>
          </a:xfrm>
          <a:prstGeom prst="rect">
            <a:avLst/>
          </a:prstGeom>
          <a:ln>
            <a:noFill/>
          </a:ln>
        </p:spPr>
        <p:txBody>
          <a:bodyPr spcFirstLastPara="1" wrap="square" lIns="91425" tIns="91425" rIns="91425" bIns="91425" anchor="b"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84" name="Google Shape;84;p16"/>
          <p:cNvSpPr txBox="1">
            <a:spLocks noGrp="1"/>
          </p:cNvSpPr>
          <p:nvPr>
            <p:ph type="body" idx="1"/>
          </p:nvPr>
        </p:nvSpPr>
        <p:spPr>
          <a:xfrm>
            <a:off x="715100" y="2480550"/>
            <a:ext cx="3704400" cy="731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70196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ext 2">
  <p:cSld name="Title and text 2">
    <p:bg>
      <p:bgPr>
        <a:solidFill>
          <a:schemeClr val="lt1"/>
        </a:solidFill>
        <a:effectLst/>
      </p:bgPr>
    </p:bg>
    <p:spTree>
      <p:nvGrpSpPr>
        <p:cNvPr id="1" name="Shape 85"/>
        <p:cNvGrpSpPr/>
        <p:nvPr/>
      </p:nvGrpSpPr>
      <p:grpSpPr>
        <a:xfrm>
          <a:off x="0" y="0"/>
          <a:ext cx="0" cy="0"/>
          <a:chOff x="0" y="0"/>
          <a:chExt cx="0" cy="0"/>
        </a:xfrm>
      </p:grpSpPr>
      <p:pic>
        <p:nvPicPr>
          <p:cNvPr id="86" name="Google Shape;86;p17"/>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87" name="Google Shape;87;p17"/>
          <p:cNvSpPr txBox="1">
            <a:spLocks noGrp="1"/>
          </p:cNvSpPr>
          <p:nvPr>
            <p:ph type="title"/>
          </p:nvPr>
        </p:nvSpPr>
        <p:spPr>
          <a:xfrm>
            <a:off x="4302272" y="1931850"/>
            <a:ext cx="3704400" cy="548700"/>
          </a:xfrm>
          <a:prstGeom prst="rect">
            <a:avLst/>
          </a:prstGeom>
          <a:ln>
            <a:noFill/>
          </a:ln>
        </p:spPr>
        <p:txBody>
          <a:bodyPr spcFirstLastPara="1" wrap="square" lIns="91425" tIns="91425" rIns="91425" bIns="91425" anchor="b"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88" name="Google Shape;88;p17"/>
          <p:cNvSpPr txBox="1">
            <a:spLocks noGrp="1"/>
          </p:cNvSpPr>
          <p:nvPr>
            <p:ph type="body" idx="1"/>
          </p:nvPr>
        </p:nvSpPr>
        <p:spPr>
          <a:xfrm>
            <a:off x="4302272" y="2480550"/>
            <a:ext cx="3704400" cy="731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26377884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3">
  <p:cSld name="Title and text 3">
    <p:bg>
      <p:bgPr>
        <a:solidFill>
          <a:schemeClr val="lt1"/>
        </a:solidFill>
        <a:effectLst/>
      </p:bgPr>
    </p:bg>
    <p:spTree>
      <p:nvGrpSpPr>
        <p:cNvPr id="1" name="Shape 89"/>
        <p:cNvGrpSpPr/>
        <p:nvPr/>
      </p:nvGrpSpPr>
      <p:grpSpPr>
        <a:xfrm>
          <a:off x="0" y="0"/>
          <a:ext cx="0" cy="0"/>
          <a:chOff x="0" y="0"/>
          <a:chExt cx="0" cy="0"/>
        </a:xfrm>
      </p:grpSpPr>
      <p:pic>
        <p:nvPicPr>
          <p:cNvPr id="90" name="Google Shape;90;p18"/>
          <p:cNvPicPr preferRelativeResize="0"/>
          <p:nvPr/>
        </p:nvPicPr>
        <p:blipFill rotWithShape="1">
          <a:blip r:embed="rId2">
            <a:alphaModFix/>
          </a:blip>
          <a:srcRect l="-55210" t="50562" r="55209" b="-6811"/>
          <a:stretch/>
        </p:blipFill>
        <p:spPr>
          <a:xfrm rot="10800000">
            <a:off x="0" y="0"/>
            <a:ext cx="9144000" cy="5143500"/>
          </a:xfrm>
          <a:prstGeom prst="rect">
            <a:avLst/>
          </a:prstGeom>
          <a:noFill/>
          <a:ln>
            <a:noFill/>
          </a:ln>
        </p:spPr>
      </p:pic>
      <p:sp>
        <p:nvSpPr>
          <p:cNvPr id="91" name="Google Shape;91;p18"/>
          <p:cNvSpPr txBox="1">
            <a:spLocks noGrp="1"/>
          </p:cNvSpPr>
          <p:nvPr>
            <p:ph type="title"/>
          </p:nvPr>
        </p:nvSpPr>
        <p:spPr>
          <a:xfrm>
            <a:off x="1545472" y="1931850"/>
            <a:ext cx="3704400" cy="548700"/>
          </a:xfrm>
          <a:prstGeom prst="rect">
            <a:avLst/>
          </a:prstGeom>
          <a:ln>
            <a:noFill/>
          </a:ln>
        </p:spPr>
        <p:txBody>
          <a:bodyPr spcFirstLastPara="1" wrap="square" lIns="91425" tIns="91425" rIns="91425" bIns="91425" anchor="b"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92" name="Google Shape;92;p18"/>
          <p:cNvSpPr txBox="1">
            <a:spLocks noGrp="1"/>
          </p:cNvSpPr>
          <p:nvPr>
            <p:ph type="body" idx="1"/>
          </p:nvPr>
        </p:nvSpPr>
        <p:spPr>
          <a:xfrm>
            <a:off x="1545472" y="2480550"/>
            <a:ext cx="3704400" cy="7311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Tree>
    <p:extLst>
      <p:ext uri="{BB962C8B-B14F-4D97-AF65-F5344CB8AC3E}">
        <p14:creationId xmlns:p14="http://schemas.microsoft.com/office/powerpoint/2010/main" val="9713138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bg>
      <p:bgPr>
        <a:solidFill>
          <a:schemeClr val="lt1"/>
        </a:solidFill>
        <a:effectLst/>
      </p:bgPr>
    </p:bg>
    <p:spTree>
      <p:nvGrpSpPr>
        <p:cNvPr id="1" name="Shape 93"/>
        <p:cNvGrpSpPr/>
        <p:nvPr/>
      </p:nvGrpSpPr>
      <p:grpSpPr>
        <a:xfrm>
          <a:off x="0" y="0"/>
          <a:ext cx="0" cy="0"/>
          <a:chOff x="0" y="0"/>
          <a:chExt cx="0" cy="0"/>
        </a:xfrm>
      </p:grpSpPr>
      <p:pic>
        <p:nvPicPr>
          <p:cNvPr id="94" name="Google Shape;94;p19"/>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95" name="Google Shape;95;p19"/>
          <p:cNvSpPr txBox="1">
            <a:spLocks noGrp="1"/>
          </p:cNvSpPr>
          <p:nvPr>
            <p:ph type="subTitle" idx="1"/>
          </p:nvPr>
        </p:nvSpPr>
        <p:spPr>
          <a:xfrm>
            <a:off x="715100" y="2046500"/>
            <a:ext cx="59301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6" name="Google Shape;96;p19"/>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97" name="Google Shape;97;p19"/>
          <p:cNvSpPr txBox="1">
            <a:spLocks noGrp="1"/>
          </p:cNvSpPr>
          <p:nvPr>
            <p:ph type="subTitle" idx="2"/>
          </p:nvPr>
        </p:nvSpPr>
        <p:spPr>
          <a:xfrm>
            <a:off x="715100" y="3299000"/>
            <a:ext cx="59301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98" name="Google Shape;98;p19"/>
          <p:cNvSpPr txBox="1">
            <a:spLocks noGrp="1"/>
          </p:cNvSpPr>
          <p:nvPr>
            <p:ph type="subTitle" idx="3"/>
          </p:nvPr>
        </p:nvSpPr>
        <p:spPr>
          <a:xfrm>
            <a:off x="715100" y="1666700"/>
            <a:ext cx="59301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99" name="Google Shape;99;p19"/>
          <p:cNvSpPr txBox="1">
            <a:spLocks noGrp="1"/>
          </p:cNvSpPr>
          <p:nvPr>
            <p:ph type="subTitle" idx="4"/>
          </p:nvPr>
        </p:nvSpPr>
        <p:spPr>
          <a:xfrm>
            <a:off x="715100" y="2919200"/>
            <a:ext cx="59301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3563741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p:cSld name="Title and three columns">
    <p:bg>
      <p:bgPr>
        <a:solidFill>
          <a:schemeClr val="lt1"/>
        </a:solidFill>
        <a:effectLst/>
      </p:bgPr>
    </p:bg>
    <p:spTree>
      <p:nvGrpSpPr>
        <p:cNvPr id="1" name="Shape 100"/>
        <p:cNvGrpSpPr/>
        <p:nvPr/>
      </p:nvGrpSpPr>
      <p:grpSpPr>
        <a:xfrm>
          <a:off x="0" y="0"/>
          <a:ext cx="0" cy="0"/>
          <a:chOff x="0" y="0"/>
          <a:chExt cx="0" cy="0"/>
        </a:xfrm>
      </p:grpSpPr>
      <p:pic>
        <p:nvPicPr>
          <p:cNvPr id="101" name="Google Shape;101;p20"/>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pic>
        <p:nvPicPr>
          <p:cNvPr id="102" name="Google Shape;102;p20"/>
          <p:cNvPicPr preferRelativeResize="0"/>
          <p:nvPr/>
        </p:nvPicPr>
        <p:blipFill rotWithShape="1">
          <a:blip r:embed="rId2">
            <a:alphaModFix/>
          </a:blip>
          <a:srcRect l="-235242" t="44962" r="44460" b="-108521"/>
          <a:stretch/>
        </p:blipFill>
        <p:spPr>
          <a:xfrm rot="10800000" flipH="1">
            <a:off x="-4572" y="-2437"/>
            <a:ext cx="9153145" cy="5148375"/>
          </a:xfrm>
          <a:prstGeom prst="rect">
            <a:avLst/>
          </a:prstGeom>
          <a:noFill/>
          <a:ln>
            <a:noFill/>
          </a:ln>
        </p:spPr>
      </p:pic>
      <p:sp>
        <p:nvSpPr>
          <p:cNvPr id="103" name="Google Shape;103;p20"/>
          <p:cNvSpPr txBox="1">
            <a:spLocks noGrp="1"/>
          </p:cNvSpPr>
          <p:nvPr>
            <p:ph type="subTitle" idx="1"/>
          </p:nvPr>
        </p:nvSpPr>
        <p:spPr>
          <a:xfrm>
            <a:off x="715100" y="2328775"/>
            <a:ext cx="2131800" cy="145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4" name="Google Shape;104;p20"/>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05" name="Google Shape;105;p20"/>
          <p:cNvSpPr txBox="1">
            <a:spLocks noGrp="1"/>
          </p:cNvSpPr>
          <p:nvPr>
            <p:ph type="subTitle" idx="2"/>
          </p:nvPr>
        </p:nvSpPr>
        <p:spPr>
          <a:xfrm>
            <a:off x="715100" y="1666700"/>
            <a:ext cx="2131800" cy="7347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06" name="Google Shape;106;p20"/>
          <p:cNvSpPr txBox="1">
            <a:spLocks noGrp="1"/>
          </p:cNvSpPr>
          <p:nvPr>
            <p:ph type="subTitle" idx="3"/>
          </p:nvPr>
        </p:nvSpPr>
        <p:spPr>
          <a:xfrm>
            <a:off x="3506100" y="2328775"/>
            <a:ext cx="2131800" cy="145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7" name="Google Shape;107;p20"/>
          <p:cNvSpPr txBox="1">
            <a:spLocks noGrp="1"/>
          </p:cNvSpPr>
          <p:nvPr>
            <p:ph type="subTitle" idx="4"/>
          </p:nvPr>
        </p:nvSpPr>
        <p:spPr>
          <a:xfrm>
            <a:off x="3506099" y="1666700"/>
            <a:ext cx="2131800" cy="7347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08" name="Google Shape;108;p20"/>
          <p:cNvSpPr txBox="1">
            <a:spLocks noGrp="1"/>
          </p:cNvSpPr>
          <p:nvPr>
            <p:ph type="subTitle" idx="5"/>
          </p:nvPr>
        </p:nvSpPr>
        <p:spPr>
          <a:xfrm>
            <a:off x="6297202" y="2328775"/>
            <a:ext cx="2131800" cy="145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09" name="Google Shape;109;p20"/>
          <p:cNvSpPr txBox="1">
            <a:spLocks noGrp="1"/>
          </p:cNvSpPr>
          <p:nvPr>
            <p:ph type="subTitle" idx="6"/>
          </p:nvPr>
        </p:nvSpPr>
        <p:spPr>
          <a:xfrm>
            <a:off x="6297200" y="1666700"/>
            <a:ext cx="2131800" cy="7347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4174488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hree columns 1">
  <p:cSld name="Title and three columns 1">
    <p:bg>
      <p:bgPr>
        <a:solidFill>
          <a:schemeClr val="lt1"/>
        </a:solidFill>
        <a:effectLst/>
      </p:bgPr>
    </p:bg>
    <p:spTree>
      <p:nvGrpSpPr>
        <p:cNvPr id="1" name="Shape 110"/>
        <p:cNvGrpSpPr/>
        <p:nvPr/>
      </p:nvGrpSpPr>
      <p:grpSpPr>
        <a:xfrm>
          <a:off x="0" y="0"/>
          <a:ext cx="0" cy="0"/>
          <a:chOff x="0" y="0"/>
          <a:chExt cx="0" cy="0"/>
        </a:xfrm>
      </p:grpSpPr>
      <p:pic>
        <p:nvPicPr>
          <p:cNvPr id="111" name="Google Shape;111;p21"/>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112" name="Google Shape;112;p21"/>
          <p:cNvSpPr txBox="1">
            <a:spLocks noGrp="1"/>
          </p:cNvSpPr>
          <p:nvPr>
            <p:ph type="subTitle" idx="1"/>
          </p:nvPr>
        </p:nvSpPr>
        <p:spPr>
          <a:xfrm>
            <a:off x="715100" y="3758613"/>
            <a:ext cx="21318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13" name="Google Shape;113;p21"/>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14" name="Google Shape;114;p21"/>
          <p:cNvSpPr txBox="1">
            <a:spLocks noGrp="1"/>
          </p:cNvSpPr>
          <p:nvPr>
            <p:ph type="subTitle" idx="2"/>
          </p:nvPr>
        </p:nvSpPr>
        <p:spPr>
          <a:xfrm>
            <a:off x="715100" y="3377613"/>
            <a:ext cx="2131800" cy="457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15" name="Google Shape;115;p21"/>
          <p:cNvSpPr txBox="1">
            <a:spLocks noGrp="1"/>
          </p:cNvSpPr>
          <p:nvPr>
            <p:ph type="subTitle" idx="3"/>
          </p:nvPr>
        </p:nvSpPr>
        <p:spPr>
          <a:xfrm>
            <a:off x="3506099" y="3758613"/>
            <a:ext cx="21318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16" name="Google Shape;116;p21"/>
          <p:cNvSpPr txBox="1">
            <a:spLocks noGrp="1"/>
          </p:cNvSpPr>
          <p:nvPr>
            <p:ph type="subTitle" idx="4"/>
          </p:nvPr>
        </p:nvSpPr>
        <p:spPr>
          <a:xfrm>
            <a:off x="3506099" y="3377613"/>
            <a:ext cx="2131800" cy="457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17" name="Google Shape;117;p21"/>
          <p:cNvSpPr txBox="1">
            <a:spLocks noGrp="1"/>
          </p:cNvSpPr>
          <p:nvPr>
            <p:ph type="subTitle" idx="5"/>
          </p:nvPr>
        </p:nvSpPr>
        <p:spPr>
          <a:xfrm>
            <a:off x="6297200" y="3758613"/>
            <a:ext cx="2131800" cy="54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18" name="Google Shape;118;p21"/>
          <p:cNvSpPr txBox="1">
            <a:spLocks noGrp="1"/>
          </p:cNvSpPr>
          <p:nvPr>
            <p:ph type="subTitle" idx="6"/>
          </p:nvPr>
        </p:nvSpPr>
        <p:spPr>
          <a:xfrm>
            <a:off x="6297200" y="3377613"/>
            <a:ext cx="2131800" cy="4572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1421804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four columns">
  <p:cSld name="Title and four columns">
    <p:bg>
      <p:bgPr>
        <a:solidFill>
          <a:schemeClr val="lt1"/>
        </a:solidFill>
        <a:effectLst/>
      </p:bgPr>
    </p:bg>
    <p:spTree>
      <p:nvGrpSpPr>
        <p:cNvPr id="1" name="Shape 119"/>
        <p:cNvGrpSpPr/>
        <p:nvPr/>
      </p:nvGrpSpPr>
      <p:grpSpPr>
        <a:xfrm>
          <a:off x="0" y="0"/>
          <a:ext cx="0" cy="0"/>
          <a:chOff x="0" y="0"/>
          <a:chExt cx="0" cy="0"/>
        </a:xfrm>
      </p:grpSpPr>
      <p:pic>
        <p:nvPicPr>
          <p:cNvPr id="120" name="Google Shape;120;p22"/>
          <p:cNvPicPr preferRelativeResize="0"/>
          <p:nvPr/>
        </p:nvPicPr>
        <p:blipFill rotWithShape="1">
          <a:blip r:embed="rId2">
            <a:alphaModFix/>
          </a:blip>
          <a:srcRect l="104756" t="-108210" r="280062" b="47851"/>
          <a:stretch/>
        </p:blipFill>
        <p:spPr>
          <a:xfrm rot="10800000">
            <a:off x="1325" y="-1637"/>
            <a:ext cx="9141450" cy="5146775"/>
          </a:xfrm>
          <a:prstGeom prst="rect">
            <a:avLst/>
          </a:prstGeom>
          <a:noFill/>
          <a:ln>
            <a:noFill/>
          </a:ln>
        </p:spPr>
      </p:pic>
      <p:sp>
        <p:nvSpPr>
          <p:cNvPr id="121" name="Google Shape;121;p22"/>
          <p:cNvSpPr txBox="1">
            <a:spLocks noGrp="1"/>
          </p:cNvSpPr>
          <p:nvPr>
            <p:ph type="subTitle" idx="1"/>
          </p:nvPr>
        </p:nvSpPr>
        <p:spPr>
          <a:xfrm>
            <a:off x="715100" y="20465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2" name="Google Shape;122;p22"/>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23" name="Google Shape;123;p22"/>
          <p:cNvSpPr txBox="1">
            <a:spLocks noGrp="1"/>
          </p:cNvSpPr>
          <p:nvPr>
            <p:ph type="subTitle" idx="2"/>
          </p:nvPr>
        </p:nvSpPr>
        <p:spPr>
          <a:xfrm>
            <a:off x="715100" y="32990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4" name="Google Shape;124;p22"/>
          <p:cNvSpPr txBox="1">
            <a:spLocks noGrp="1"/>
          </p:cNvSpPr>
          <p:nvPr>
            <p:ph type="subTitle" idx="3"/>
          </p:nvPr>
        </p:nvSpPr>
        <p:spPr>
          <a:xfrm>
            <a:off x="715100" y="16667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25" name="Google Shape;125;p22"/>
          <p:cNvSpPr txBox="1">
            <a:spLocks noGrp="1"/>
          </p:cNvSpPr>
          <p:nvPr>
            <p:ph type="subTitle" idx="4"/>
          </p:nvPr>
        </p:nvSpPr>
        <p:spPr>
          <a:xfrm>
            <a:off x="715100" y="29192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26" name="Google Shape;126;p22"/>
          <p:cNvSpPr txBox="1">
            <a:spLocks noGrp="1"/>
          </p:cNvSpPr>
          <p:nvPr>
            <p:ph type="subTitle" idx="5"/>
          </p:nvPr>
        </p:nvSpPr>
        <p:spPr>
          <a:xfrm>
            <a:off x="4648300" y="20465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7" name="Google Shape;127;p22"/>
          <p:cNvSpPr txBox="1">
            <a:spLocks noGrp="1"/>
          </p:cNvSpPr>
          <p:nvPr>
            <p:ph type="subTitle" idx="6"/>
          </p:nvPr>
        </p:nvSpPr>
        <p:spPr>
          <a:xfrm>
            <a:off x="4648300" y="3299000"/>
            <a:ext cx="3780600" cy="720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28" name="Google Shape;128;p22"/>
          <p:cNvSpPr txBox="1">
            <a:spLocks noGrp="1"/>
          </p:cNvSpPr>
          <p:nvPr>
            <p:ph type="subTitle" idx="7"/>
          </p:nvPr>
        </p:nvSpPr>
        <p:spPr>
          <a:xfrm>
            <a:off x="4648300" y="16667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29" name="Google Shape;129;p22"/>
          <p:cNvSpPr txBox="1">
            <a:spLocks noGrp="1"/>
          </p:cNvSpPr>
          <p:nvPr>
            <p:ph type="subTitle" idx="8"/>
          </p:nvPr>
        </p:nvSpPr>
        <p:spPr>
          <a:xfrm>
            <a:off x="4648300" y="291920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21659576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six columns">
  <p:cSld name="Title and six columns">
    <p:bg>
      <p:bgPr>
        <a:solidFill>
          <a:schemeClr val="lt1"/>
        </a:solidFill>
        <a:effectLst/>
      </p:bgPr>
    </p:bg>
    <p:spTree>
      <p:nvGrpSpPr>
        <p:cNvPr id="1" name="Shape 130"/>
        <p:cNvGrpSpPr/>
        <p:nvPr/>
      </p:nvGrpSpPr>
      <p:grpSpPr>
        <a:xfrm>
          <a:off x="0" y="0"/>
          <a:ext cx="0" cy="0"/>
          <a:chOff x="0" y="0"/>
          <a:chExt cx="0" cy="0"/>
        </a:xfrm>
      </p:grpSpPr>
      <p:sp>
        <p:nvSpPr>
          <p:cNvPr id="131" name="Google Shape;131;p23"/>
          <p:cNvSpPr txBox="1">
            <a:spLocks noGrp="1"/>
          </p:cNvSpPr>
          <p:nvPr>
            <p:ph type="subTitle" idx="1"/>
          </p:nvPr>
        </p:nvSpPr>
        <p:spPr>
          <a:xfrm>
            <a:off x="715100" y="18797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2" name="Google Shape;132;p23"/>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133" name="Google Shape;133;p23"/>
          <p:cNvSpPr txBox="1">
            <a:spLocks noGrp="1"/>
          </p:cNvSpPr>
          <p:nvPr>
            <p:ph type="subTitle" idx="2"/>
          </p:nvPr>
        </p:nvSpPr>
        <p:spPr>
          <a:xfrm>
            <a:off x="715100" y="35744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4" name="Google Shape;134;p23"/>
          <p:cNvSpPr txBox="1">
            <a:spLocks noGrp="1"/>
          </p:cNvSpPr>
          <p:nvPr>
            <p:ph type="subTitle" idx="3"/>
          </p:nvPr>
        </p:nvSpPr>
        <p:spPr>
          <a:xfrm>
            <a:off x="715100" y="12245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35" name="Google Shape;135;p23"/>
          <p:cNvSpPr txBox="1">
            <a:spLocks noGrp="1"/>
          </p:cNvSpPr>
          <p:nvPr>
            <p:ph type="subTitle" idx="4"/>
          </p:nvPr>
        </p:nvSpPr>
        <p:spPr>
          <a:xfrm>
            <a:off x="715100" y="29192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36" name="Google Shape;136;p23"/>
          <p:cNvSpPr txBox="1">
            <a:spLocks noGrp="1"/>
          </p:cNvSpPr>
          <p:nvPr>
            <p:ph type="subTitle" idx="5"/>
          </p:nvPr>
        </p:nvSpPr>
        <p:spPr>
          <a:xfrm>
            <a:off x="3355799" y="18797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7" name="Google Shape;137;p23"/>
          <p:cNvSpPr txBox="1">
            <a:spLocks noGrp="1"/>
          </p:cNvSpPr>
          <p:nvPr>
            <p:ph type="subTitle" idx="6"/>
          </p:nvPr>
        </p:nvSpPr>
        <p:spPr>
          <a:xfrm>
            <a:off x="3355799" y="35744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38" name="Google Shape;138;p23"/>
          <p:cNvSpPr txBox="1">
            <a:spLocks noGrp="1"/>
          </p:cNvSpPr>
          <p:nvPr>
            <p:ph type="subTitle" idx="7"/>
          </p:nvPr>
        </p:nvSpPr>
        <p:spPr>
          <a:xfrm>
            <a:off x="3355800" y="12245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39" name="Google Shape;139;p23"/>
          <p:cNvSpPr txBox="1">
            <a:spLocks noGrp="1"/>
          </p:cNvSpPr>
          <p:nvPr>
            <p:ph type="subTitle" idx="8"/>
          </p:nvPr>
        </p:nvSpPr>
        <p:spPr>
          <a:xfrm>
            <a:off x="3355800" y="29192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40" name="Google Shape;140;p23"/>
          <p:cNvSpPr txBox="1">
            <a:spLocks noGrp="1"/>
          </p:cNvSpPr>
          <p:nvPr>
            <p:ph type="subTitle" idx="9"/>
          </p:nvPr>
        </p:nvSpPr>
        <p:spPr>
          <a:xfrm>
            <a:off x="5996501" y="18797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1" name="Google Shape;141;p23"/>
          <p:cNvSpPr txBox="1">
            <a:spLocks noGrp="1"/>
          </p:cNvSpPr>
          <p:nvPr>
            <p:ph type="subTitle" idx="13"/>
          </p:nvPr>
        </p:nvSpPr>
        <p:spPr>
          <a:xfrm>
            <a:off x="5996501" y="3574400"/>
            <a:ext cx="2432400" cy="8871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2" name="Google Shape;142;p23"/>
          <p:cNvSpPr txBox="1">
            <a:spLocks noGrp="1"/>
          </p:cNvSpPr>
          <p:nvPr>
            <p:ph type="subTitle" idx="14"/>
          </p:nvPr>
        </p:nvSpPr>
        <p:spPr>
          <a:xfrm>
            <a:off x="5996503" y="12245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43" name="Google Shape;143;p23"/>
          <p:cNvSpPr txBox="1">
            <a:spLocks noGrp="1"/>
          </p:cNvSpPr>
          <p:nvPr>
            <p:ph type="subTitle" idx="15"/>
          </p:nvPr>
        </p:nvSpPr>
        <p:spPr>
          <a:xfrm>
            <a:off x="5996503" y="2919200"/>
            <a:ext cx="2432400" cy="7314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38562205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Numbers and text">
  <p:cSld name="Numbers and text">
    <p:bg>
      <p:bgPr>
        <a:solidFill>
          <a:schemeClr val="lt1"/>
        </a:solidFill>
        <a:effectLst/>
      </p:bgPr>
    </p:bg>
    <p:spTree>
      <p:nvGrpSpPr>
        <p:cNvPr id="1" name="Shape 144"/>
        <p:cNvGrpSpPr/>
        <p:nvPr/>
      </p:nvGrpSpPr>
      <p:grpSpPr>
        <a:xfrm>
          <a:off x="0" y="0"/>
          <a:ext cx="0" cy="0"/>
          <a:chOff x="0" y="0"/>
          <a:chExt cx="0" cy="0"/>
        </a:xfrm>
      </p:grpSpPr>
      <p:pic>
        <p:nvPicPr>
          <p:cNvPr id="145" name="Google Shape;145;p24"/>
          <p:cNvPicPr preferRelativeResize="0"/>
          <p:nvPr/>
        </p:nvPicPr>
        <p:blipFill rotWithShape="1">
          <a:blip r:embed="rId2">
            <a:alphaModFix/>
          </a:blip>
          <a:srcRect l="-50000" t="49600" r="50000" b="-5849"/>
          <a:stretch/>
        </p:blipFill>
        <p:spPr>
          <a:xfrm>
            <a:off x="0" y="0"/>
            <a:ext cx="9144000" cy="5143500"/>
          </a:xfrm>
          <a:prstGeom prst="rect">
            <a:avLst/>
          </a:prstGeom>
          <a:noFill/>
          <a:ln>
            <a:noFill/>
          </a:ln>
        </p:spPr>
      </p:pic>
      <p:sp>
        <p:nvSpPr>
          <p:cNvPr id="146" name="Google Shape;146;p24"/>
          <p:cNvSpPr txBox="1">
            <a:spLocks noGrp="1"/>
          </p:cNvSpPr>
          <p:nvPr>
            <p:ph type="title" hasCustomPrompt="1"/>
          </p:nvPr>
        </p:nvSpPr>
        <p:spPr>
          <a:xfrm>
            <a:off x="715100" y="983000"/>
            <a:ext cx="7713900" cy="951900"/>
          </a:xfrm>
          <a:prstGeom prst="rect">
            <a:avLst/>
          </a:prstGeom>
        </p:spPr>
        <p:txBody>
          <a:bodyPr spcFirstLastPara="1" wrap="square" lIns="91425" tIns="91425" rIns="91425" bIns="91425" anchor="b" anchorCtr="0">
            <a:noAutofit/>
          </a:bodyPr>
          <a:lstStyle>
            <a:lvl1pPr lvl="0"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47" name="Google Shape;147;p24"/>
          <p:cNvSpPr txBox="1">
            <a:spLocks noGrp="1"/>
          </p:cNvSpPr>
          <p:nvPr>
            <p:ph type="subTitle" idx="1"/>
          </p:nvPr>
        </p:nvSpPr>
        <p:spPr>
          <a:xfrm>
            <a:off x="715100" y="1858700"/>
            <a:ext cx="7713900" cy="605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48" name="Google Shape;148;p24"/>
          <p:cNvSpPr txBox="1">
            <a:spLocks noGrp="1"/>
          </p:cNvSpPr>
          <p:nvPr>
            <p:ph type="title" idx="2" hasCustomPrompt="1"/>
          </p:nvPr>
        </p:nvSpPr>
        <p:spPr>
          <a:xfrm>
            <a:off x="715100" y="2921600"/>
            <a:ext cx="7713900" cy="951900"/>
          </a:xfrm>
          <a:prstGeom prst="rect">
            <a:avLst/>
          </a:prstGeom>
        </p:spPr>
        <p:txBody>
          <a:bodyPr spcFirstLastPara="1" wrap="square" lIns="91425" tIns="91425" rIns="91425" bIns="91425" anchor="b" anchorCtr="0">
            <a:noAutofit/>
          </a:bodyPr>
          <a:lstStyle>
            <a:lvl1pPr lvl="0" rtl="0">
              <a:spcBef>
                <a:spcPts val="0"/>
              </a:spcBef>
              <a:spcAft>
                <a:spcPts val="0"/>
              </a:spcAft>
              <a:buSzPts val="6200"/>
              <a:buNone/>
              <a:defRPr sz="5000"/>
            </a:lvl1pPr>
            <a:lvl2pPr lvl="1" algn="ctr" rtl="0">
              <a:spcBef>
                <a:spcPts val="0"/>
              </a:spcBef>
              <a:spcAft>
                <a:spcPts val="0"/>
              </a:spcAft>
              <a:buSzPts val="6200"/>
              <a:buNone/>
              <a:defRPr sz="6200"/>
            </a:lvl2pPr>
            <a:lvl3pPr lvl="2" algn="ctr" rtl="0">
              <a:spcBef>
                <a:spcPts val="0"/>
              </a:spcBef>
              <a:spcAft>
                <a:spcPts val="0"/>
              </a:spcAft>
              <a:buSzPts val="6200"/>
              <a:buNone/>
              <a:defRPr sz="6200"/>
            </a:lvl3pPr>
            <a:lvl4pPr lvl="3" algn="ctr" rtl="0">
              <a:spcBef>
                <a:spcPts val="0"/>
              </a:spcBef>
              <a:spcAft>
                <a:spcPts val="0"/>
              </a:spcAft>
              <a:buSzPts val="6200"/>
              <a:buNone/>
              <a:defRPr sz="6200"/>
            </a:lvl4pPr>
            <a:lvl5pPr lvl="4" algn="ctr" rtl="0">
              <a:spcBef>
                <a:spcPts val="0"/>
              </a:spcBef>
              <a:spcAft>
                <a:spcPts val="0"/>
              </a:spcAft>
              <a:buSzPts val="6200"/>
              <a:buNone/>
              <a:defRPr sz="6200"/>
            </a:lvl5pPr>
            <a:lvl6pPr lvl="5" algn="ctr" rtl="0">
              <a:spcBef>
                <a:spcPts val="0"/>
              </a:spcBef>
              <a:spcAft>
                <a:spcPts val="0"/>
              </a:spcAft>
              <a:buSzPts val="6200"/>
              <a:buNone/>
              <a:defRPr sz="6200"/>
            </a:lvl6pPr>
            <a:lvl7pPr lvl="6" algn="ctr" rtl="0">
              <a:spcBef>
                <a:spcPts val="0"/>
              </a:spcBef>
              <a:spcAft>
                <a:spcPts val="0"/>
              </a:spcAft>
              <a:buSzPts val="6200"/>
              <a:buNone/>
              <a:defRPr sz="6200"/>
            </a:lvl7pPr>
            <a:lvl8pPr lvl="7" algn="ctr" rtl="0">
              <a:spcBef>
                <a:spcPts val="0"/>
              </a:spcBef>
              <a:spcAft>
                <a:spcPts val="0"/>
              </a:spcAft>
              <a:buSzPts val="6200"/>
              <a:buNone/>
              <a:defRPr sz="6200"/>
            </a:lvl8pPr>
            <a:lvl9pPr lvl="8" algn="ctr" rtl="0">
              <a:spcBef>
                <a:spcPts val="0"/>
              </a:spcBef>
              <a:spcAft>
                <a:spcPts val="0"/>
              </a:spcAft>
              <a:buSzPts val="6200"/>
              <a:buNone/>
              <a:defRPr sz="6200"/>
            </a:lvl9pPr>
          </a:lstStyle>
          <a:p>
            <a:r>
              <a:t>xx%</a:t>
            </a:r>
          </a:p>
        </p:txBody>
      </p:sp>
      <p:sp>
        <p:nvSpPr>
          <p:cNvPr id="149" name="Google Shape;149;p24"/>
          <p:cNvSpPr txBox="1">
            <a:spLocks noGrp="1"/>
          </p:cNvSpPr>
          <p:nvPr>
            <p:ph type="subTitle" idx="3"/>
          </p:nvPr>
        </p:nvSpPr>
        <p:spPr>
          <a:xfrm>
            <a:off x="715100" y="3797300"/>
            <a:ext cx="7713900" cy="605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Tree>
    <p:extLst>
      <p:ext uri="{BB962C8B-B14F-4D97-AF65-F5344CB8AC3E}">
        <p14:creationId xmlns:p14="http://schemas.microsoft.com/office/powerpoint/2010/main" val="3011350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 only">
    <p:bg>
      <p:bgPr>
        <a:solidFill>
          <a:schemeClr val="lt1"/>
        </a:solidFill>
        <a:effectLst/>
      </p:bgPr>
    </p:bg>
    <p:spTree>
      <p:nvGrpSpPr>
        <p:cNvPr id="1" name="Shape 29"/>
        <p:cNvGrpSpPr/>
        <p:nvPr/>
      </p:nvGrpSpPr>
      <p:grpSpPr>
        <a:xfrm>
          <a:off x="0" y="0"/>
          <a:ext cx="0" cy="0"/>
          <a:chOff x="0" y="0"/>
          <a:chExt cx="0" cy="0"/>
        </a:xfrm>
      </p:grpSpPr>
      <p:pic>
        <p:nvPicPr>
          <p:cNvPr id="30" name="Google Shape;30;p6"/>
          <p:cNvPicPr preferRelativeResize="0"/>
          <p:nvPr/>
        </p:nvPicPr>
        <p:blipFill rotWithShape="1">
          <a:blip r:embed="rId2">
            <a:alphaModFix/>
          </a:blip>
          <a:srcRect l="104756" t="-108210" r="280062" b="47851"/>
          <a:stretch/>
        </p:blipFill>
        <p:spPr>
          <a:xfrm rot="10800000">
            <a:off x="1325" y="-1637"/>
            <a:ext cx="9141450" cy="5146775"/>
          </a:xfrm>
          <a:prstGeom prst="rect">
            <a:avLst/>
          </a:prstGeom>
          <a:noFill/>
          <a:ln>
            <a:noFill/>
          </a:ln>
        </p:spPr>
      </p:pic>
      <p:sp>
        <p:nvSpPr>
          <p:cNvPr id="31" name="Google Shape;31;p6"/>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16840294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Numbers and text 1">
  <p:cSld name="Numbers and text 1">
    <p:bg>
      <p:bgPr>
        <a:solidFill>
          <a:schemeClr val="lt1"/>
        </a:solidFill>
        <a:effectLst/>
      </p:bgPr>
    </p:bg>
    <p:spTree>
      <p:nvGrpSpPr>
        <p:cNvPr id="1" name="Shape 150"/>
        <p:cNvGrpSpPr/>
        <p:nvPr/>
      </p:nvGrpSpPr>
      <p:grpSpPr>
        <a:xfrm>
          <a:off x="0" y="0"/>
          <a:ext cx="0" cy="0"/>
          <a:chOff x="0" y="0"/>
          <a:chExt cx="0" cy="0"/>
        </a:xfrm>
      </p:grpSpPr>
      <p:pic>
        <p:nvPicPr>
          <p:cNvPr id="151" name="Google Shape;151;p25"/>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sp>
        <p:nvSpPr>
          <p:cNvPr id="152" name="Google Shape;152;p25"/>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None/>
              <a:defRPr>
                <a:solidFill>
                  <a:schemeClr val="dk1"/>
                </a:solidFill>
              </a:defRPr>
            </a:lvl1pPr>
            <a:lvl2pPr lvl="1" rtl="0">
              <a:spcBef>
                <a:spcPts val="0"/>
              </a:spcBef>
              <a:spcAft>
                <a:spcPts val="0"/>
              </a:spcAft>
              <a:buClr>
                <a:schemeClr val="dk1"/>
              </a:buClr>
              <a:buSzPts val="3000"/>
              <a:buNone/>
              <a:defRPr sz="3000">
                <a:solidFill>
                  <a:schemeClr val="dk1"/>
                </a:solidFill>
              </a:defRPr>
            </a:lvl2pPr>
            <a:lvl3pPr lvl="2" rtl="0">
              <a:spcBef>
                <a:spcPts val="0"/>
              </a:spcBef>
              <a:spcAft>
                <a:spcPts val="0"/>
              </a:spcAft>
              <a:buClr>
                <a:schemeClr val="dk1"/>
              </a:buClr>
              <a:buSzPts val="3000"/>
              <a:buNone/>
              <a:defRPr sz="3000">
                <a:solidFill>
                  <a:schemeClr val="dk1"/>
                </a:solidFill>
              </a:defRPr>
            </a:lvl3pPr>
            <a:lvl4pPr lvl="3" rtl="0">
              <a:spcBef>
                <a:spcPts val="0"/>
              </a:spcBef>
              <a:spcAft>
                <a:spcPts val="0"/>
              </a:spcAft>
              <a:buClr>
                <a:schemeClr val="dk1"/>
              </a:buClr>
              <a:buSzPts val="3000"/>
              <a:buNone/>
              <a:defRPr sz="3000">
                <a:solidFill>
                  <a:schemeClr val="dk1"/>
                </a:solidFill>
              </a:defRPr>
            </a:lvl4pPr>
            <a:lvl5pPr lvl="4" rtl="0">
              <a:spcBef>
                <a:spcPts val="0"/>
              </a:spcBef>
              <a:spcAft>
                <a:spcPts val="0"/>
              </a:spcAft>
              <a:buClr>
                <a:schemeClr val="dk1"/>
              </a:buClr>
              <a:buSzPts val="3000"/>
              <a:buNone/>
              <a:defRPr sz="3000">
                <a:solidFill>
                  <a:schemeClr val="dk1"/>
                </a:solidFill>
              </a:defRPr>
            </a:lvl5pPr>
            <a:lvl6pPr lvl="5" rtl="0">
              <a:spcBef>
                <a:spcPts val="0"/>
              </a:spcBef>
              <a:spcAft>
                <a:spcPts val="0"/>
              </a:spcAft>
              <a:buClr>
                <a:schemeClr val="dk1"/>
              </a:buClr>
              <a:buSzPts val="3000"/>
              <a:buNone/>
              <a:defRPr sz="3000">
                <a:solidFill>
                  <a:schemeClr val="dk1"/>
                </a:solidFill>
              </a:defRPr>
            </a:lvl6pPr>
            <a:lvl7pPr lvl="6" rtl="0">
              <a:spcBef>
                <a:spcPts val="0"/>
              </a:spcBef>
              <a:spcAft>
                <a:spcPts val="0"/>
              </a:spcAft>
              <a:buClr>
                <a:schemeClr val="dk1"/>
              </a:buClr>
              <a:buSzPts val="3000"/>
              <a:buNone/>
              <a:defRPr sz="3000">
                <a:solidFill>
                  <a:schemeClr val="dk1"/>
                </a:solidFill>
              </a:defRPr>
            </a:lvl7pPr>
            <a:lvl8pPr lvl="7" rtl="0">
              <a:spcBef>
                <a:spcPts val="0"/>
              </a:spcBef>
              <a:spcAft>
                <a:spcPts val="0"/>
              </a:spcAft>
              <a:buClr>
                <a:schemeClr val="dk1"/>
              </a:buClr>
              <a:buSzPts val="3000"/>
              <a:buNone/>
              <a:defRPr sz="3000">
                <a:solidFill>
                  <a:schemeClr val="dk1"/>
                </a:solidFill>
              </a:defRPr>
            </a:lvl8pPr>
            <a:lvl9pPr lvl="8" rtl="0">
              <a:spcBef>
                <a:spcPts val="0"/>
              </a:spcBef>
              <a:spcAft>
                <a:spcPts val="0"/>
              </a:spcAft>
              <a:buClr>
                <a:schemeClr val="dk1"/>
              </a:buClr>
              <a:buSzPts val="3000"/>
              <a:buNone/>
              <a:defRPr sz="3000">
                <a:solidFill>
                  <a:schemeClr val="dk1"/>
                </a:solidFill>
              </a:defRPr>
            </a:lvl9pPr>
          </a:lstStyle>
          <a:p>
            <a:endParaRPr/>
          </a:p>
        </p:txBody>
      </p:sp>
      <p:sp>
        <p:nvSpPr>
          <p:cNvPr id="153" name="Google Shape;153;p25"/>
          <p:cNvSpPr txBox="1">
            <a:spLocks noGrp="1"/>
          </p:cNvSpPr>
          <p:nvPr>
            <p:ph type="title" idx="2" hasCustomPrompt="1"/>
          </p:nvPr>
        </p:nvSpPr>
        <p:spPr>
          <a:xfrm>
            <a:off x="715100" y="2532350"/>
            <a:ext cx="3780600" cy="456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3000"/>
              <a:buNone/>
              <a:defRPr sz="18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54" name="Google Shape;154;p25"/>
          <p:cNvSpPr txBox="1">
            <a:spLocks noGrp="1"/>
          </p:cNvSpPr>
          <p:nvPr>
            <p:ph type="subTitle" idx="1"/>
          </p:nvPr>
        </p:nvSpPr>
        <p:spPr>
          <a:xfrm>
            <a:off x="715100" y="3291950"/>
            <a:ext cx="3780600" cy="899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55" name="Google Shape;155;p25"/>
          <p:cNvSpPr txBox="1">
            <a:spLocks noGrp="1"/>
          </p:cNvSpPr>
          <p:nvPr>
            <p:ph type="subTitle" idx="3"/>
          </p:nvPr>
        </p:nvSpPr>
        <p:spPr>
          <a:xfrm>
            <a:off x="715100" y="291215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56" name="Google Shape;156;p25"/>
          <p:cNvSpPr txBox="1">
            <a:spLocks noGrp="1"/>
          </p:cNvSpPr>
          <p:nvPr>
            <p:ph type="subTitle" idx="4"/>
          </p:nvPr>
        </p:nvSpPr>
        <p:spPr>
          <a:xfrm>
            <a:off x="4648300" y="3291950"/>
            <a:ext cx="3780600" cy="899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157" name="Google Shape;157;p25"/>
          <p:cNvSpPr txBox="1">
            <a:spLocks noGrp="1"/>
          </p:cNvSpPr>
          <p:nvPr>
            <p:ph type="subTitle" idx="5"/>
          </p:nvPr>
        </p:nvSpPr>
        <p:spPr>
          <a:xfrm>
            <a:off x="4648300" y="2912150"/>
            <a:ext cx="3780600" cy="456000"/>
          </a:xfrm>
          <a:prstGeom prst="rect">
            <a:avLst/>
          </a:prstGeom>
          <a:ln>
            <a:noFill/>
          </a:ln>
        </p:spPr>
        <p:txBody>
          <a:bodyPr spcFirstLastPara="1" wrap="square" lIns="91425" tIns="91425" rIns="91425" bIns="91425" anchor="b"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
        <p:nvSpPr>
          <p:cNvPr id="158" name="Google Shape;158;p25"/>
          <p:cNvSpPr txBox="1">
            <a:spLocks noGrp="1"/>
          </p:cNvSpPr>
          <p:nvPr>
            <p:ph type="title" idx="6" hasCustomPrompt="1"/>
          </p:nvPr>
        </p:nvSpPr>
        <p:spPr>
          <a:xfrm>
            <a:off x="4648300" y="2532350"/>
            <a:ext cx="3780600" cy="456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3000"/>
              <a:buNone/>
              <a:defRPr sz="1800">
                <a:solidFill>
                  <a:schemeClr val="lt2"/>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Tree>
    <p:extLst>
      <p:ext uri="{BB962C8B-B14F-4D97-AF65-F5344CB8AC3E}">
        <p14:creationId xmlns:p14="http://schemas.microsoft.com/office/powerpoint/2010/main" val="3411280236"/>
      </p:ext>
    </p:extLst>
  </p:cSld>
  <p:clrMapOvr>
    <a:masterClrMapping/>
  </p:clrMapOvr>
  <p:extLst>
    <p:ext uri="{DCECCB84-F9BA-43D5-87BE-67443E8EF086}">
      <p15:sldGuideLst xmlns:p15="http://schemas.microsoft.com/office/powerpoint/2012/main">
        <p15:guide id="1" orient="horz" pos="1620">
          <p15:clr>
            <a:srgbClr val="E46962"/>
          </p15:clr>
        </p15:guide>
        <p15:guide id="2" pos="2880">
          <p15:clr>
            <a:srgbClr val="E46962"/>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1">
  <p:cSld name="Title only 1">
    <p:bg>
      <p:bgPr>
        <a:solidFill>
          <a:schemeClr val="lt1"/>
        </a:solidFill>
        <a:effectLst/>
      </p:bgPr>
    </p:bg>
    <p:spTree>
      <p:nvGrpSpPr>
        <p:cNvPr id="1" name="Shape 159"/>
        <p:cNvGrpSpPr/>
        <p:nvPr/>
      </p:nvGrpSpPr>
      <p:grpSpPr>
        <a:xfrm>
          <a:off x="0" y="0"/>
          <a:ext cx="0" cy="0"/>
          <a:chOff x="0" y="0"/>
          <a:chExt cx="0" cy="0"/>
        </a:xfrm>
      </p:grpSpPr>
      <p:sp>
        <p:nvSpPr>
          <p:cNvPr id="160" name="Google Shape;160;p26"/>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8400756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2">
  <p:cSld name="Title only 2">
    <p:bg>
      <p:bgPr>
        <a:solidFill>
          <a:schemeClr val="lt1"/>
        </a:solidFill>
        <a:effectLst/>
      </p:bgPr>
    </p:bg>
    <p:spTree>
      <p:nvGrpSpPr>
        <p:cNvPr id="1" name="Shape 161"/>
        <p:cNvGrpSpPr/>
        <p:nvPr/>
      </p:nvGrpSpPr>
      <p:grpSpPr>
        <a:xfrm>
          <a:off x="0" y="0"/>
          <a:ext cx="0" cy="0"/>
          <a:chOff x="0" y="0"/>
          <a:chExt cx="0" cy="0"/>
        </a:xfrm>
      </p:grpSpPr>
      <p:pic>
        <p:nvPicPr>
          <p:cNvPr id="162" name="Google Shape;162;p27"/>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pic>
        <p:nvPicPr>
          <p:cNvPr id="163" name="Google Shape;163;p27"/>
          <p:cNvPicPr preferRelativeResize="0"/>
          <p:nvPr/>
        </p:nvPicPr>
        <p:blipFill rotWithShape="1">
          <a:blip r:embed="rId2">
            <a:alphaModFix/>
          </a:blip>
          <a:srcRect l="-235242" t="44962" r="44460" b="-108521"/>
          <a:stretch/>
        </p:blipFill>
        <p:spPr>
          <a:xfrm rot="10800000" flipH="1">
            <a:off x="-4572" y="-2437"/>
            <a:ext cx="9153145" cy="5148375"/>
          </a:xfrm>
          <a:prstGeom prst="rect">
            <a:avLst/>
          </a:prstGeom>
          <a:noFill/>
          <a:ln>
            <a:noFill/>
          </a:ln>
        </p:spPr>
      </p:pic>
      <p:sp>
        <p:nvSpPr>
          <p:cNvPr id="164" name="Google Shape;164;p27"/>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14951975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only 3">
  <p:cSld name="Title only 3">
    <p:bg>
      <p:bgPr>
        <a:solidFill>
          <a:schemeClr val="lt1"/>
        </a:solidFill>
        <a:effectLst/>
      </p:bgPr>
    </p:bg>
    <p:spTree>
      <p:nvGrpSpPr>
        <p:cNvPr id="1" name="Shape 165"/>
        <p:cNvGrpSpPr/>
        <p:nvPr/>
      </p:nvGrpSpPr>
      <p:grpSpPr>
        <a:xfrm>
          <a:off x="0" y="0"/>
          <a:ext cx="0" cy="0"/>
          <a:chOff x="0" y="0"/>
          <a:chExt cx="0" cy="0"/>
        </a:xfrm>
      </p:grpSpPr>
      <p:pic>
        <p:nvPicPr>
          <p:cNvPr id="166" name="Google Shape;166;p28"/>
          <p:cNvPicPr preferRelativeResize="0"/>
          <p:nvPr/>
        </p:nvPicPr>
        <p:blipFill rotWithShape="1">
          <a:blip r:embed="rId2">
            <a:alphaModFix/>
          </a:blip>
          <a:srcRect l="-6643" t="-11183" r="27548" b="-11170"/>
          <a:stretch/>
        </p:blipFill>
        <p:spPr>
          <a:xfrm>
            <a:off x="5819050" y="0"/>
            <a:ext cx="3324950" cy="5143500"/>
          </a:xfrm>
          <a:prstGeom prst="rect">
            <a:avLst/>
          </a:prstGeom>
          <a:noFill/>
          <a:ln>
            <a:noFill/>
          </a:ln>
        </p:spPr>
      </p:pic>
      <p:sp>
        <p:nvSpPr>
          <p:cNvPr id="167" name="Google Shape;167;p28"/>
          <p:cNvSpPr txBox="1">
            <a:spLocks noGrp="1"/>
          </p:cNvSpPr>
          <p:nvPr>
            <p:ph type="title"/>
          </p:nvPr>
        </p:nvSpPr>
        <p:spPr>
          <a:xfrm>
            <a:off x="715100" y="535000"/>
            <a:ext cx="7713900" cy="5487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Tree>
    <p:extLst>
      <p:ext uri="{BB962C8B-B14F-4D97-AF65-F5344CB8AC3E}">
        <p14:creationId xmlns:p14="http://schemas.microsoft.com/office/powerpoint/2010/main" val="26946302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hanks">
  <p:cSld name="Thanks">
    <p:bg>
      <p:bgPr>
        <a:solidFill>
          <a:schemeClr val="lt1"/>
        </a:solidFill>
        <a:effectLst/>
      </p:bgPr>
    </p:bg>
    <p:spTree>
      <p:nvGrpSpPr>
        <p:cNvPr id="1" name="Shape 168"/>
        <p:cNvGrpSpPr/>
        <p:nvPr/>
      </p:nvGrpSpPr>
      <p:grpSpPr>
        <a:xfrm>
          <a:off x="0" y="0"/>
          <a:ext cx="0" cy="0"/>
          <a:chOff x="0" y="0"/>
          <a:chExt cx="0" cy="0"/>
        </a:xfrm>
      </p:grpSpPr>
      <p:pic>
        <p:nvPicPr>
          <p:cNvPr id="169" name="Google Shape;169;p29"/>
          <p:cNvPicPr preferRelativeResize="0"/>
          <p:nvPr/>
        </p:nvPicPr>
        <p:blipFill rotWithShape="1">
          <a:blip r:embed="rId2">
            <a:alphaModFix/>
          </a:blip>
          <a:srcRect l="-55210" t="50562" r="55209" b="-6811"/>
          <a:stretch/>
        </p:blipFill>
        <p:spPr>
          <a:xfrm flipH="1">
            <a:off x="0" y="0"/>
            <a:ext cx="9144000" cy="5143500"/>
          </a:xfrm>
          <a:prstGeom prst="rect">
            <a:avLst/>
          </a:prstGeom>
          <a:noFill/>
          <a:ln>
            <a:noFill/>
          </a:ln>
        </p:spPr>
      </p:pic>
      <p:pic>
        <p:nvPicPr>
          <p:cNvPr id="170" name="Google Shape;170;p29"/>
          <p:cNvPicPr preferRelativeResize="0"/>
          <p:nvPr/>
        </p:nvPicPr>
        <p:blipFill rotWithShape="1">
          <a:blip r:embed="rId2">
            <a:alphaModFix/>
          </a:blip>
          <a:srcRect l="-55210" t="50562" r="55209" b="-6811"/>
          <a:stretch/>
        </p:blipFill>
        <p:spPr>
          <a:xfrm rot="10800000" flipH="1">
            <a:off x="0" y="0"/>
            <a:ext cx="9144000" cy="5143500"/>
          </a:xfrm>
          <a:prstGeom prst="rect">
            <a:avLst/>
          </a:prstGeom>
          <a:noFill/>
          <a:ln>
            <a:noFill/>
          </a:ln>
        </p:spPr>
      </p:pic>
      <p:sp>
        <p:nvSpPr>
          <p:cNvPr id="171" name="Google Shape;171;p29"/>
          <p:cNvSpPr txBox="1">
            <a:spLocks noGrp="1"/>
          </p:cNvSpPr>
          <p:nvPr>
            <p:ph type="ctrTitle"/>
          </p:nvPr>
        </p:nvSpPr>
        <p:spPr>
          <a:xfrm>
            <a:off x="715100" y="3330625"/>
            <a:ext cx="3856800" cy="1252500"/>
          </a:xfrm>
          <a:prstGeom prst="rect">
            <a:avLst/>
          </a:prstGeom>
        </p:spPr>
        <p:txBody>
          <a:bodyPr spcFirstLastPara="1" wrap="square" lIns="91425" tIns="91425" rIns="91425" bIns="91425" anchor="t" anchorCtr="0">
            <a:noAutofit/>
          </a:bodyPr>
          <a:lstStyle>
            <a:lvl1pPr lvl="0" rtl="0">
              <a:spcBef>
                <a:spcPts val="0"/>
              </a:spcBef>
              <a:spcAft>
                <a:spcPts val="0"/>
              </a:spcAft>
              <a:buSzPts val="5200"/>
              <a:buNone/>
              <a:defRPr sz="7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72" name="Google Shape;172;p29"/>
          <p:cNvSpPr txBox="1">
            <a:spLocks noGrp="1"/>
          </p:cNvSpPr>
          <p:nvPr>
            <p:ph type="subTitle" idx="1"/>
          </p:nvPr>
        </p:nvSpPr>
        <p:spPr>
          <a:xfrm>
            <a:off x="4571900" y="535000"/>
            <a:ext cx="2683800" cy="1156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4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173" name="Google Shape;173;p29"/>
          <p:cNvSpPr txBox="1"/>
          <p:nvPr/>
        </p:nvSpPr>
        <p:spPr>
          <a:xfrm>
            <a:off x="4571863" y="2278000"/>
            <a:ext cx="2683800" cy="498900"/>
          </a:xfrm>
          <a:prstGeom prst="rect">
            <a:avLst/>
          </a:prstGeom>
          <a:noFill/>
          <a:ln>
            <a:noFill/>
          </a:ln>
        </p:spPr>
        <p:txBody>
          <a:bodyPr spcFirstLastPara="1" wrap="square" lIns="91425" tIns="91425" rIns="91425" bIns="91425" anchor="ctr" anchorCtr="0">
            <a:noAutofit/>
          </a:bodyPr>
          <a:lstStyle/>
          <a:p>
            <a:pPr>
              <a:buClr>
                <a:srgbClr val="000000"/>
              </a:buClr>
              <a:buFont typeface="Arial"/>
              <a:buNone/>
            </a:pPr>
            <a:r>
              <a:rPr lang="en" sz="900" kern="0">
                <a:solidFill>
                  <a:srgbClr val="15110E"/>
                </a:solidFill>
                <a:latin typeface="Albert Sans"/>
                <a:ea typeface="Albert Sans"/>
                <a:cs typeface="Albert Sans"/>
                <a:sym typeface="Albert Sans"/>
              </a:rPr>
              <a:t>CREDITS: This presentation template was created by </a:t>
            </a:r>
            <a:r>
              <a:rPr lang="en" sz="900" b="1" kern="0">
                <a:solidFill>
                  <a:srgbClr val="15110E"/>
                </a:solidFill>
                <a:uFill>
                  <a:noFill/>
                </a:uFill>
                <a:latin typeface="Albert Sans"/>
                <a:ea typeface="Albert Sans"/>
                <a:cs typeface="Albert Sans"/>
                <a:sym typeface="Albert Sans"/>
                <a:hlinkClick r:id="rId3">
                  <a:extLst>
                    <a:ext uri="{A12FA001-AC4F-418D-AE19-62706E023703}">
                      <ahyp:hlinkClr xmlns:ahyp="http://schemas.microsoft.com/office/drawing/2018/hyperlinkcolor" val="tx"/>
                    </a:ext>
                  </a:extLst>
                </a:hlinkClick>
              </a:rPr>
              <a:t>Slidesgo</a:t>
            </a:r>
            <a:r>
              <a:rPr lang="en" sz="900" kern="0">
                <a:solidFill>
                  <a:srgbClr val="15110E"/>
                </a:solidFill>
                <a:latin typeface="Albert Sans"/>
                <a:ea typeface="Albert Sans"/>
                <a:cs typeface="Albert Sans"/>
                <a:sym typeface="Albert Sans"/>
              </a:rPr>
              <a:t>, and includes icons by </a:t>
            </a:r>
            <a:r>
              <a:rPr lang="en" sz="900" b="1" kern="0">
                <a:solidFill>
                  <a:srgbClr val="15110E"/>
                </a:solidFill>
                <a:uFill>
                  <a:noFill/>
                </a:uFill>
                <a:latin typeface="Albert Sans"/>
                <a:ea typeface="Albert Sans"/>
                <a:cs typeface="Albert Sans"/>
                <a:sym typeface="Albert Sans"/>
                <a:hlinkClick r:id="rId4">
                  <a:extLst>
                    <a:ext uri="{A12FA001-AC4F-418D-AE19-62706E023703}">
                      <ahyp:hlinkClr xmlns:ahyp="http://schemas.microsoft.com/office/drawing/2018/hyperlinkcolor" val="tx"/>
                    </a:ext>
                  </a:extLst>
                </a:hlinkClick>
              </a:rPr>
              <a:t>Flaticon</a:t>
            </a:r>
            <a:r>
              <a:rPr lang="en" sz="900" b="1" kern="0">
                <a:solidFill>
                  <a:srgbClr val="15110E"/>
                </a:solidFill>
                <a:latin typeface="Albert Sans"/>
                <a:ea typeface="Albert Sans"/>
                <a:cs typeface="Albert Sans"/>
                <a:sym typeface="Albert Sans"/>
              </a:rPr>
              <a:t> </a:t>
            </a:r>
            <a:r>
              <a:rPr lang="en" sz="900" kern="0">
                <a:solidFill>
                  <a:srgbClr val="15110E"/>
                </a:solidFill>
                <a:latin typeface="Albert Sans"/>
                <a:ea typeface="Albert Sans"/>
                <a:cs typeface="Albert Sans"/>
                <a:sym typeface="Albert Sans"/>
              </a:rPr>
              <a:t>and infographics &amp; images by </a:t>
            </a:r>
            <a:r>
              <a:rPr lang="en" sz="900" b="1" kern="0">
                <a:solidFill>
                  <a:srgbClr val="15110E"/>
                </a:solidFill>
                <a:uFill>
                  <a:noFill/>
                </a:uFill>
                <a:latin typeface="Albert Sans"/>
                <a:ea typeface="Albert Sans"/>
                <a:cs typeface="Albert Sans"/>
                <a:sym typeface="Albert Sans"/>
                <a:hlinkClick r:id="rId5">
                  <a:extLst>
                    <a:ext uri="{A12FA001-AC4F-418D-AE19-62706E023703}">
                      <ahyp:hlinkClr xmlns:ahyp="http://schemas.microsoft.com/office/drawing/2018/hyperlinkcolor" val="tx"/>
                    </a:ext>
                  </a:extLst>
                </a:hlinkClick>
              </a:rPr>
              <a:t>Freepik</a:t>
            </a:r>
            <a:endParaRPr sz="900" b="1" kern="0">
              <a:solidFill>
                <a:srgbClr val="15110E"/>
              </a:solidFill>
              <a:latin typeface="Albert Sans"/>
              <a:ea typeface="Albert Sans"/>
              <a:cs typeface="Albert Sans"/>
              <a:sym typeface="Albert Sans"/>
            </a:endParaRPr>
          </a:p>
        </p:txBody>
      </p:sp>
    </p:spTree>
    <p:extLst>
      <p:ext uri="{BB962C8B-B14F-4D97-AF65-F5344CB8AC3E}">
        <p14:creationId xmlns:p14="http://schemas.microsoft.com/office/powerpoint/2010/main" val="25612644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ackground">
  <p:cSld name="Background">
    <p:bg>
      <p:bgPr>
        <a:solidFill>
          <a:schemeClr val="lt1"/>
        </a:solidFill>
        <a:effectLst/>
      </p:bgPr>
    </p:bg>
    <p:spTree>
      <p:nvGrpSpPr>
        <p:cNvPr id="1" name="Shape 174"/>
        <p:cNvGrpSpPr/>
        <p:nvPr/>
      </p:nvGrpSpPr>
      <p:grpSpPr>
        <a:xfrm>
          <a:off x="0" y="0"/>
          <a:ext cx="0" cy="0"/>
          <a:chOff x="0" y="0"/>
          <a:chExt cx="0" cy="0"/>
        </a:xfrm>
      </p:grpSpPr>
      <p:pic>
        <p:nvPicPr>
          <p:cNvPr id="175" name="Google Shape;175;p30"/>
          <p:cNvPicPr preferRelativeResize="0"/>
          <p:nvPr/>
        </p:nvPicPr>
        <p:blipFill rotWithShape="1">
          <a:blip r:embed="rId2">
            <a:alphaModFix/>
          </a:blip>
          <a:srcRect l="-6643" t="13471" r="27548" b="-35825"/>
          <a:stretch/>
        </p:blipFill>
        <p:spPr>
          <a:xfrm flipH="1">
            <a:off x="-10680" y="-2437"/>
            <a:ext cx="3321293" cy="5143500"/>
          </a:xfrm>
          <a:prstGeom prst="rect">
            <a:avLst/>
          </a:prstGeom>
          <a:noFill/>
          <a:ln>
            <a:noFill/>
          </a:ln>
        </p:spPr>
      </p:pic>
      <p:pic>
        <p:nvPicPr>
          <p:cNvPr id="176" name="Google Shape;176;p30"/>
          <p:cNvPicPr preferRelativeResize="0"/>
          <p:nvPr/>
        </p:nvPicPr>
        <p:blipFill rotWithShape="1">
          <a:blip r:embed="rId2">
            <a:alphaModFix/>
          </a:blip>
          <a:srcRect l="-235242" t="44962" r="44460" b="-108521"/>
          <a:stretch/>
        </p:blipFill>
        <p:spPr>
          <a:xfrm rot="10800000" flipH="1">
            <a:off x="-10680" y="-2437"/>
            <a:ext cx="9144080" cy="5148375"/>
          </a:xfrm>
          <a:prstGeom prst="rect">
            <a:avLst/>
          </a:prstGeom>
          <a:noFill/>
          <a:ln>
            <a:noFill/>
          </a:ln>
        </p:spPr>
      </p:pic>
    </p:spTree>
    <p:extLst>
      <p:ext uri="{BB962C8B-B14F-4D97-AF65-F5344CB8AC3E}">
        <p14:creationId xmlns:p14="http://schemas.microsoft.com/office/powerpoint/2010/main" val="38262196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ackground 1">
  <p:cSld name="Background 1">
    <p:bg>
      <p:bgPr>
        <a:solidFill>
          <a:schemeClr val="lt1"/>
        </a:solidFill>
        <a:effectLst/>
      </p:bgPr>
    </p:bg>
    <p:spTree>
      <p:nvGrpSpPr>
        <p:cNvPr id="1" name="Shape 177"/>
        <p:cNvGrpSpPr/>
        <p:nvPr/>
      </p:nvGrpSpPr>
      <p:grpSpPr>
        <a:xfrm>
          <a:off x="0" y="0"/>
          <a:ext cx="0" cy="0"/>
          <a:chOff x="0" y="0"/>
          <a:chExt cx="0" cy="0"/>
        </a:xfrm>
      </p:grpSpPr>
      <p:pic>
        <p:nvPicPr>
          <p:cNvPr id="178" name="Google Shape;178;p31"/>
          <p:cNvPicPr preferRelativeResize="0"/>
          <p:nvPr/>
        </p:nvPicPr>
        <p:blipFill rotWithShape="1">
          <a:blip r:embed="rId2">
            <a:alphaModFix/>
          </a:blip>
          <a:srcRect l="-55210" t="50562" r="55209" b="-6811"/>
          <a:stretch/>
        </p:blipFill>
        <p:spPr>
          <a:xfrm>
            <a:off x="0" y="0"/>
            <a:ext cx="9144000" cy="5143500"/>
          </a:xfrm>
          <a:prstGeom prst="rect">
            <a:avLst/>
          </a:prstGeom>
          <a:noFill/>
          <a:ln>
            <a:noFill/>
          </a:ln>
        </p:spPr>
      </p:pic>
      <p:pic>
        <p:nvPicPr>
          <p:cNvPr id="179" name="Google Shape;179;p31"/>
          <p:cNvPicPr preferRelativeResize="0"/>
          <p:nvPr/>
        </p:nvPicPr>
        <p:blipFill rotWithShape="1">
          <a:blip r:embed="rId2">
            <a:alphaModFix/>
          </a:blip>
          <a:srcRect l="-55210" t="50562" r="55209" b="-6811"/>
          <a:stretch/>
        </p:blipFill>
        <p:spPr>
          <a:xfrm rot="10800000">
            <a:off x="0" y="0"/>
            <a:ext cx="9144000" cy="5143500"/>
          </a:xfrm>
          <a:prstGeom prst="rect">
            <a:avLst/>
          </a:prstGeom>
          <a:noFill/>
          <a:ln>
            <a:noFill/>
          </a:ln>
        </p:spPr>
      </p:pic>
    </p:spTree>
    <p:extLst>
      <p:ext uri="{BB962C8B-B14F-4D97-AF65-F5344CB8AC3E}">
        <p14:creationId xmlns:p14="http://schemas.microsoft.com/office/powerpoint/2010/main" val="182321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chemeClr val="lt1"/>
        </a:solidFill>
        <a:effectLst/>
      </p:bgPr>
    </p:bg>
    <p:spTree>
      <p:nvGrpSpPr>
        <p:cNvPr id="1" name="Shape 32"/>
        <p:cNvGrpSpPr/>
        <p:nvPr/>
      </p:nvGrpSpPr>
      <p:grpSpPr>
        <a:xfrm>
          <a:off x="0" y="0"/>
          <a:ext cx="0" cy="0"/>
          <a:chOff x="0" y="0"/>
          <a:chExt cx="0" cy="0"/>
        </a:xfrm>
      </p:grpSpPr>
      <p:pic>
        <p:nvPicPr>
          <p:cNvPr id="33" name="Google Shape;33;p7"/>
          <p:cNvPicPr preferRelativeResize="0"/>
          <p:nvPr/>
        </p:nvPicPr>
        <p:blipFill rotWithShape="1">
          <a:blip r:embed="rId2">
            <a:alphaModFix/>
          </a:blip>
          <a:srcRect l="130683" t="-50527" r="175247" b="34585"/>
          <a:stretch/>
        </p:blipFill>
        <p:spPr>
          <a:xfrm>
            <a:off x="1325" y="-1637"/>
            <a:ext cx="9141450" cy="5146775"/>
          </a:xfrm>
          <a:prstGeom prst="rect">
            <a:avLst/>
          </a:prstGeom>
          <a:noFill/>
          <a:ln>
            <a:noFill/>
          </a:ln>
        </p:spPr>
      </p:pic>
      <p:sp>
        <p:nvSpPr>
          <p:cNvPr id="34" name="Google Shape;34;p7"/>
          <p:cNvSpPr txBox="1">
            <a:spLocks noGrp="1"/>
          </p:cNvSpPr>
          <p:nvPr>
            <p:ph type="title"/>
          </p:nvPr>
        </p:nvSpPr>
        <p:spPr>
          <a:xfrm>
            <a:off x="715100" y="535000"/>
            <a:ext cx="3856800" cy="9540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None/>
              <a:defRPr sz="2500">
                <a:solidFill>
                  <a:schemeClr val="dk1"/>
                </a:solidFill>
              </a:defRPr>
            </a:lvl1pPr>
            <a:lvl2pPr lvl="1" rtl="0">
              <a:spcBef>
                <a:spcPts val="0"/>
              </a:spcBef>
              <a:spcAft>
                <a:spcPts val="0"/>
              </a:spcAft>
              <a:buClr>
                <a:schemeClr val="dk1"/>
              </a:buClr>
              <a:buSzPts val="2500"/>
              <a:buNone/>
              <a:defRPr sz="2500">
                <a:solidFill>
                  <a:schemeClr val="dk1"/>
                </a:solidFill>
              </a:defRPr>
            </a:lvl2pPr>
            <a:lvl3pPr lvl="2" rtl="0">
              <a:spcBef>
                <a:spcPts val="0"/>
              </a:spcBef>
              <a:spcAft>
                <a:spcPts val="0"/>
              </a:spcAft>
              <a:buClr>
                <a:schemeClr val="dk1"/>
              </a:buClr>
              <a:buSzPts val="2500"/>
              <a:buNone/>
              <a:defRPr sz="2500">
                <a:solidFill>
                  <a:schemeClr val="dk1"/>
                </a:solidFill>
              </a:defRPr>
            </a:lvl3pPr>
            <a:lvl4pPr lvl="3" rtl="0">
              <a:spcBef>
                <a:spcPts val="0"/>
              </a:spcBef>
              <a:spcAft>
                <a:spcPts val="0"/>
              </a:spcAft>
              <a:buClr>
                <a:schemeClr val="dk1"/>
              </a:buClr>
              <a:buSzPts val="2500"/>
              <a:buNone/>
              <a:defRPr sz="2500">
                <a:solidFill>
                  <a:schemeClr val="dk1"/>
                </a:solidFill>
              </a:defRPr>
            </a:lvl4pPr>
            <a:lvl5pPr lvl="4" rtl="0">
              <a:spcBef>
                <a:spcPts val="0"/>
              </a:spcBef>
              <a:spcAft>
                <a:spcPts val="0"/>
              </a:spcAft>
              <a:buClr>
                <a:schemeClr val="dk1"/>
              </a:buClr>
              <a:buSzPts val="2500"/>
              <a:buNone/>
              <a:defRPr sz="2500">
                <a:solidFill>
                  <a:schemeClr val="dk1"/>
                </a:solidFill>
              </a:defRPr>
            </a:lvl5pPr>
            <a:lvl6pPr lvl="5" rtl="0">
              <a:spcBef>
                <a:spcPts val="0"/>
              </a:spcBef>
              <a:spcAft>
                <a:spcPts val="0"/>
              </a:spcAft>
              <a:buClr>
                <a:schemeClr val="dk1"/>
              </a:buClr>
              <a:buSzPts val="2500"/>
              <a:buNone/>
              <a:defRPr sz="2500">
                <a:solidFill>
                  <a:schemeClr val="dk1"/>
                </a:solidFill>
              </a:defRPr>
            </a:lvl6pPr>
            <a:lvl7pPr lvl="6" rtl="0">
              <a:spcBef>
                <a:spcPts val="0"/>
              </a:spcBef>
              <a:spcAft>
                <a:spcPts val="0"/>
              </a:spcAft>
              <a:buClr>
                <a:schemeClr val="dk1"/>
              </a:buClr>
              <a:buSzPts val="2500"/>
              <a:buNone/>
              <a:defRPr sz="2500">
                <a:solidFill>
                  <a:schemeClr val="dk1"/>
                </a:solidFill>
              </a:defRPr>
            </a:lvl7pPr>
            <a:lvl8pPr lvl="7" rtl="0">
              <a:spcBef>
                <a:spcPts val="0"/>
              </a:spcBef>
              <a:spcAft>
                <a:spcPts val="0"/>
              </a:spcAft>
              <a:buClr>
                <a:schemeClr val="dk1"/>
              </a:buClr>
              <a:buSzPts val="2500"/>
              <a:buNone/>
              <a:defRPr sz="2500">
                <a:solidFill>
                  <a:schemeClr val="dk1"/>
                </a:solidFill>
              </a:defRPr>
            </a:lvl8pPr>
            <a:lvl9pPr lvl="8" rtl="0">
              <a:spcBef>
                <a:spcPts val="0"/>
              </a:spcBef>
              <a:spcAft>
                <a:spcPts val="0"/>
              </a:spcAft>
              <a:buClr>
                <a:schemeClr val="dk1"/>
              </a:buClr>
              <a:buSzPts val="2500"/>
              <a:buNone/>
              <a:defRPr sz="2500">
                <a:solidFill>
                  <a:schemeClr val="dk1"/>
                </a:solidFill>
              </a:defRPr>
            </a:lvl9pPr>
          </a:lstStyle>
          <a:p>
            <a:endParaRPr/>
          </a:p>
        </p:txBody>
      </p:sp>
      <p:sp>
        <p:nvSpPr>
          <p:cNvPr id="35" name="Google Shape;35;p7"/>
          <p:cNvSpPr txBox="1">
            <a:spLocks noGrp="1"/>
          </p:cNvSpPr>
          <p:nvPr>
            <p:ph type="body" idx="1"/>
          </p:nvPr>
        </p:nvSpPr>
        <p:spPr>
          <a:xfrm>
            <a:off x="715100" y="1641400"/>
            <a:ext cx="3856800" cy="726300"/>
          </a:xfrm>
          <a:prstGeom prst="rect">
            <a:avLst/>
          </a:prstGeom>
          <a:ln>
            <a:noFill/>
          </a:ln>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chemeClr val="dk1"/>
              </a:buClr>
              <a:buSzPts val="1200"/>
              <a:buChar char="●"/>
              <a:defRPr sz="1200">
                <a:solidFill>
                  <a:schemeClr val="dk1"/>
                </a:solidFill>
              </a:defRPr>
            </a:lvl1pPr>
            <a:lvl2pPr marL="914400" lvl="1" indent="-304800" rtl="0">
              <a:lnSpc>
                <a:spcPct val="100000"/>
              </a:lnSpc>
              <a:spcBef>
                <a:spcPts val="0"/>
              </a:spcBef>
              <a:spcAft>
                <a:spcPts val="0"/>
              </a:spcAft>
              <a:buClr>
                <a:schemeClr val="dk1"/>
              </a:buClr>
              <a:buSzPts val="1200"/>
              <a:buChar char="○"/>
              <a:defRPr sz="1200">
                <a:solidFill>
                  <a:schemeClr val="dk1"/>
                </a:solidFill>
              </a:defRPr>
            </a:lvl2pPr>
            <a:lvl3pPr marL="1371600" lvl="2" indent="-304800" rtl="0">
              <a:lnSpc>
                <a:spcPct val="100000"/>
              </a:lnSpc>
              <a:spcBef>
                <a:spcPts val="0"/>
              </a:spcBef>
              <a:spcAft>
                <a:spcPts val="0"/>
              </a:spcAft>
              <a:buClr>
                <a:schemeClr val="dk1"/>
              </a:buClr>
              <a:buSzPts val="1200"/>
              <a:buChar char="■"/>
              <a:defRPr sz="1200">
                <a:solidFill>
                  <a:schemeClr val="dk1"/>
                </a:solidFill>
              </a:defRPr>
            </a:lvl3pPr>
            <a:lvl4pPr marL="1828800" lvl="3" indent="-304800" rtl="0">
              <a:lnSpc>
                <a:spcPct val="100000"/>
              </a:lnSpc>
              <a:spcBef>
                <a:spcPts val="0"/>
              </a:spcBef>
              <a:spcAft>
                <a:spcPts val="0"/>
              </a:spcAft>
              <a:buClr>
                <a:schemeClr val="dk1"/>
              </a:buClr>
              <a:buSzPts val="1200"/>
              <a:buChar char="●"/>
              <a:defRPr sz="1200">
                <a:solidFill>
                  <a:schemeClr val="dk1"/>
                </a:solidFill>
              </a:defRPr>
            </a:lvl4pPr>
            <a:lvl5pPr marL="2286000" lvl="4" indent="-304800" rtl="0">
              <a:lnSpc>
                <a:spcPct val="100000"/>
              </a:lnSpc>
              <a:spcBef>
                <a:spcPts val="0"/>
              </a:spcBef>
              <a:spcAft>
                <a:spcPts val="0"/>
              </a:spcAft>
              <a:buClr>
                <a:schemeClr val="dk1"/>
              </a:buClr>
              <a:buSzPts val="1200"/>
              <a:buChar char="○"/>
              <a:defRPr sz="1200">
                <a:solidFill>
                  <a:schemeClr val="dk1"/>
                </a:solidFill>
              </a:defRPr>
            </a:lvl5pPr>
            <a:lvl6pPr marL="2743200" lvl="5" indent="-304800" rtl="0">
              <a:lnSpc>
                <a:spcPct val="100000"/>
              </a:lnSpc>
              <a:spcBef>
                <a:spcPts val="0"/>
              </a:spcBef>
              <a:spcAft>
                <a:spcPts val="0"/>
              </a:spcAft>
              <a:buClr>
                <a:schemeClr val="dk1"/>
              </a:buClr>
              <a:buSzPts val="1200"/>
              <a:buChar char="■"/>
              <a:defRPr sz="1200">
                <a:solidFill>
                  <a:schemeClr val="dk1"/>
                </a:solidFill>
              </a:defRPr>
            </a:lvl6pPr>
            <a:lvl7pPr marL="3200400" lvl="6" indent="-304800" rtl="0">
              <a:lnSpc>
                <a:spcPct val="100000"/>
              </a:lnSpc>
              <a:spcBef>
                <a:spcPts val="0"/>
              </a:spcBef>
              <a:spcAft>
                <a:spcPts val="0"/>
              </a:spcAft>
              <a:buClr>
                <a:schemeClr val="dk1"/>
              </a:buClr>
              <a:buSzPts val="1200"/>
              <a:buChar char="●"/>
              <a:defRPr sz="1200">
                <a:solidFill>
                  <a:schemeClr val="dk1"/>
                </a:solidFill>
              </a:defRPr>
            </a:lvl7pPr>
            <a:lvl8pPr marL="3657600" lvl="7" indent="-304800" rtl="0">
              <a:lnSpc>
                <a:spcPct val="100000"/>
              </a:lnSpc>
              <a:spcBef>
                <a:spcPts val="0"/>
              </a:spcBef>
              <a:spcAft>
                <a:spcPts val="0"/>
              </a:spcAft>
              <a:buClr>
                <a:schemeClr val="dk1"/>
              </a:buClr>
              <a:buSzPts val="1200"/>
              <a:buChar char="○"/>
              <a:defRPr sz="1200">
                <a:solidFill>
                  <a:schemeClr val="dk1"/>
                </a:solidFill>
              </a:defRPr>
            </a:lvl8pPr>
            <a:lvl9pPr marL="4114800" lvl="8" indent="-304800" rtl="0">
              <a:lnSpc>
                <a:spcPct val="100000"/>
              </a:lnSpc>
              <a:spcBef>
                <a:spcPts val="0"/>
              </a:spcBef>
              <a:spcAft>
                <a:spcPts val="0"/>
              </a:spcAft>
              <a:buClr>
                <a:schemeClr val="dk1"/>
              </a:buClr>
              <a:buSzPts val="1200"/>
              <a:buChar char="■"/>
              <a:defRPr sz="1200">
                <a:solidFill>
                  <a:schemeClr val="dk1"/>
                </a:solidFill>
              </a:defRPr>
            </a:lvl9pPr>
          </a:lstStyle>
          <a:p>
            <a:endParaRPr/>
          </a:p>
        </p:txBody>
      </p:sp>
      <p:sp>
        <p:nvSpPr>
          <p:cNvPr id="36" name="Google Shape;36;p7"/>
          <p:cNvSpPr>
            <a:spLocks noGrp="1"/>
          </p:cNvSpPr>
          <p:nvPr>
            <p:ph type="pic" idx="2"/>
          </p:nvPr>
        </p:nvSpPr>
        <p:spPr>
          <a:xfrm>
            <a:off x="5714900" y="-75"/>
            <a:ext cx="3429000" cy="5143500"/>
          </a:xfrm>
          <a:prstGeom prst="rect">
            <a:avLst/>
          </a:prstGeom>
          <a:noFill/>
          <a:ln>
            <a:noFill/>
          </a:ln>
        </p:spPr>
      </p:sp>
    </p:spTree>
    <p:extLst>
      <p:ext uri="{BB962C8B-B14F-4D97-AF65-F5344CB8AC3E}">
        <p14:creationId xmlns:p14="http://schemas.microsoft.com/office/powerpoint/2010/main" val="576934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lt1"/>
        </a:solidFill>
        <a:effectLst/>
      </p:bgPr>
    </p:bg>
    <p:spTree>
      <p:nvGrpSpPr>
        <p:cNvPr id="1" name="Shape 37"/>
        <p:cNvGrpSpPr/>
        <p:nvPr/>
      </p:nvGrpSpPr>
      <p:grpSpPr>
        <a:xfrm>
          <a:off x="0" y="0"/>
          <a:ext cx="0" cy="0"/>
          <a:chOff x="0" y="0"/>
          <a:chExt cx="0" cy="0"/>
        </a:xfrm>
      </p:grpSpPr>
      <p:pic>
        <p:nvPicPr>
          <p:cNvPr id="38" name="Google Shape;38;p8"/>
          <p:cNvPicPr preferRelativeResize="0"/>
          <p:nvPr/>
        </p:nvPicPr>
        <p:blipFill rotWithShape="1">
          <a:blip r:embed="rId2">
            <a:alphaModFix/>
          </a:blip>
          <a:srcRect l="-19689" t="41478" r="19690" b="2272"/>
          <a:stretch/>
        </p:blipFill>
        <p:spPr>
          <a:xfrm>
            <a:off x="0" y="0"/>
            <a:ext cx="9144000" cy="5143500"/>
          </a:xfrm>
          <a:prstGeom prst="rect">
            <a:avLst/>
          </a:prstGeom>
          <a:noFill/>
          <a:ln>
            <a:noFill/>
          </a:ln>
        </p:spPr>
      </p:pic>
      <p:sp>
        <p:nvSpPr>
          <p:cNvPr id="39" name="Google Shape;39;p8"/>
          <p:cNvSpPr txBox="1">
            <a:spLocks noGrp="1"/>
          </p:cNvSpPr>
          <p:nvPr>
            <p:ph type="title"/>
          </p:nvPr>
        </p:nvSpPr>
        <p:spPr>
          <a:xfrm>
            <a:off x="715100" y="535000"/>
            <a:ext cx="7713900" cy="2317200"/>
          </a:xfrm>
          <a:prstGeom prst="rect">
            <a:avLst/>
          </a:prstGeom>
        </p:spPr>
        <p:txBody>
          <a:bodyPr spcFirstLastPara="1" wrap="square" lIns="91425" tIns="91425" rIns="91425" bIns="91425" anchor="t" anchorCtr="0">
            <a:noAutofit/>
          </a:bodyPr>
          <a:lstStyle>
            <a:lvl1pPr lvl="0">
              <a:spcBef>
                <a:spcPts val="0"/>
              </a:spcBef>
              <a:spcAft>
                <a:spcPts val="0"/>
              </a:spcAft>
              <a:buSzPts val="6000"/>
              <a:buNone/>
              <a:defRPr sz="7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extLst>
      <p:ext uri="{BB962C8B-B14F-4D97-AF65-F5344CB8AC3E}">
        <p14:creationId xmlns:p14="http://schemas.microsoft.com/office/powerpoint/2010/main" val="613898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chemeClr val="lt1"/>
        </a:solidFill>
        <a:effectLst/>
      </p:bgPr>
    </p:bg>
    <p:spTree>
      <p:nvGrpSpPr>
        <p:cNvPr id="1" name="Shape 40"/>
        <p:cNvGrpSpPr/>
        <p:nvPr/>
      </p:nvGrpSpPr>
      <p:grpSpPr>
        <a:xfrm>
          <a:off x="0" y="0"/>
          <a:ext cx="0" cy="0"/>
          <a:chOff x="0" y="0"/>
          <a:chExt cx="0" cy="0"/>
        </a:xfrm>
      </p:grpSpPr>
      <p:pic>
        <p:nvPicPr>
          <p:cNvPr id="41" name="Google Shape;41;p9"/>
          <p:cNvPicPr preferRelativeResize="0"/>
          <p:nvPr/>
        </p:nvPicPr>
        <p:blipFill rotWithShape="1">
          <a:blip r:embed="rId2">
            <a:alphaModFix/>
          </a:blip>
          <a:srcRect l="7043" t="47434" r="-48486" b="-26994"/>
          <a:stretch/>
        </p:blipFill>
        <p:spPr>
          <a:xfrm rot="10800000" flipH="1">
            <a:off x="-12" y="-2285"/>
            <a:ext cx="9144000" cy="5148070"/>
          </a:xfrm>
          <a:prstGeom prst="rect">
            <a:avLst/>
          </a:prstGeom>
          <a:noFill/>
          <a:ln>
            <a:noFill/>
          </a:ln>
        </p:spPr>
      </p:pic>
      <p:sp>
        <p:nvSpPr>
          <p:cNvPr id="42" name="Google Shape;42;p9"/>
          <p:cNvSpPr txBox="1">
            <a:spLocks noGrp="1"/>
          </p:cNvSpPr>
          <p:nvPr>
            <p:ph type="title"/>
          </p:nvPr>
        </p:nvSpPr>
        <p:spPr>
          <a:xfrm>
            <a:off x="720000" y="535000"/>
            <a:ext cx="5925300" cy="12504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sz="7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43" name="Google Shape;43;p9"/>
          <p:cNvSpPr txBox="1">
            <a:spLocks noGrp="1"/>
          </p:cNvSpPr>
          <p:nvPr>
            <p:ph type="subTitle" idx="1"/>
          </p:nvPr>
        </p:nvSpPr>
        <p:spPr>
          <a:xfrm>
            <a:off x="4572000" y="3358100"/>
            <a:ext cx="3856800" cy="1250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sz="1400"/>
            </a:lvl1pPr>
            <a:lvl2pPr lvl="1" algn="ctr" rtl="0">
              <a:lnSpc>
                <a:spcPct val="100000"/>
              </a:lnSpc>
              <a:spcBef>
                <a:spcPts val="0"/>
              </a:spcBef>
              <a:spcAft>
                <a:spcPts val="0"/>
              </a:spcAft>
              <a:buSzPts val="1200"/>
              <a:buNone/>
              <a:defRPr/>
            </a:lvl2pPr>
            <a:lvl3pPr lvl="2" algn="ctr" rtl="0">
              <a:lnSpc>
                <a:spcPct val="100000"/>
              </a:lnSpc>
              <a:spcBef>
                <a:spcPts val="0"/>
              </a:spcBef>
              <a:spcAft>
                <a:spcPts val="0"/>
              </a:spcAft>
              <a:buSzPts val="1200"/>
              <a:buNone/>
              <a:defRPr/>
            </a:lvl3pPr>
            <a:lvl4pPr lvl="3" algn="ctr" rtl="0">
              <a:lnSpc>
                <a:spcPct val="100000"/>
              </a:lnSpc>
              <a:spcBef>
                <a:spcPts val="0"/>
              </a:spcBef>
              <a:spcAft>
                <a:spcPts val="0"/>
              </a:spcAft>
              <a:buSzPts val="1200"/>
              <a:buNone/>
              <a:defRPr/>
            </a:lvl4pPr>
            <a:lvl5pPr lvl="4" algn="ctr" rtl="0">
              <a:lnSpc>
                <a:spcPct val="100000"/>
              </a:lnSpc>
              <a:spcBef>
                <a:spcPts val="0"/>
              </a:spcBef>
              <a:spcAft>
                <a:spcPts val="0"/>
              </a:spcAft>
              <a:buSzPts val="1200"/>
              <a:buNone/>
              <a:defRPr/>
            </a:lvl5pPr>
            <a:lvl6pPr lvl="5" algn="ctr" rtl="0">
              <a:lnSpc>
                <a:spcPct val="100000"/>
              </a:lnSpc>
              <a:spcBef>
                <a:spcPts val="0"/>
              </a:spcBef>
              <a:spcAft>
                <a:spcPts val="0"/>
              </a:spcAft>
              <a:buSzPts val="1200"/>
              <a:buNone/>
              <a:defRPr/>
            </a:lvl6pPr>
            <a:lvl7pPr lvl="6" algn="ctr" rtl="0">
              <a:lnSpc>
                <a:spcPct val="100000"/>
              </a:lnSpc>
              <a:spcBef>
                <a:spcPts val="0"/>
              </a:spcBef>
              <a:spcAft>
                <a:spcPts val="0"/>
              </a:spcAft>
              <a:buSzPts val="1200"/>
              <a:buNone/>
              <a:defRPr/>
            </a:lvl7pPr>
            <a:lvl8pPr lvl="7" algn="ctr" rtl="0">
              <a:lnSpc>
                <a:spcPct val="100000"/>
              </a:lnSpc>
              <a:spcBef>
                <a:spcPts val="0"/>
              </a:spcBef>
              <a:spcAft>
                <a:spcPts val="0"/>
              </a:spcAft>
              <a:buSzPts val="1200"/>
              <a:buNone/>
              <a:defRPr/>
            </a:lvl8pPr>
            <a:lvl9pPr lvl="8" algn="ctr" rtl="0">
              <a:lnSpc>
                <a:spcPct val="100000"/>
              </a:lnSpc>
              <a:spcBef>
                <a:spcPts val="0"/>
              </a:spcBef>
              <a:spcAft>
                <a:spcPts val="0"/>
              </a:spcAft>
              <a:buSzPts val="1200"/>
              <a:buNone/>
              <a:defRPr/>
            </a:lvl9pPr>
          </a:lstStyle>
          <a:p>
            <a:endParaRPr/>
          </a:p>
        </p:txBody>
      </p:sp>
      <p:sp>
        <p:nvSpPr>
          <p:cNvPr id="5" name="Slide Number Placeholder 1"/>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884ADF3-59BC-4461-925E-D2836F5C0A42}" type="slidenum">
              <a:rPr lang="en-US" smtClean="0"/>
              <a:t>‹#›</a:t>
            </a:fld>
            <a:endParaRPr lang="en-US"/>
          </a:p>
        </p:txBody>
      </p:sp>
    </p:spTree>
    <p:extLst>
      <p:ext uri="{BB962C8B-B14F-4D97-AF65-F5344CB8AC3E}">
        <p14:creationId xmlns:p14="http://schemas.microsoft.com/office/powerpoint/2010/main" val="11961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4"/>
        <p:cNvGrpSpPr/>
        <p:nvPr/>
      </p:nvGrpSpPr>
      <p:grpSpPr>
        <a:xfrm>
          <a:off x="0" y="0"/>
          <a:ext cx="0" cy="0"/>
          <a:chOff x="0" y="0"/>
          <a:chExt cx="0" cy="0"/>
        </a:xfrm>
      </p:grpSpPr>
      <p:sp>
        <p:nvSpPr>
          <p:cNvPr id="45" name="Google Shape;45;p10"/>
          <p:cNvSpPr>
            <a:spLocks noGrp="1"/>
          </p:cNvSpPr>
          <p:nvPr>
            <p:ph type="pic" idx="2"/>
          </p:nvPr>
        </p:nvSpPr>
        <p:spPr>
          <a:xfrm>
            <a:off x="0" y="0"/>
            <a:ext cx="9144000" cy="5143500"/>
          </a:xfrm>
          <a:prstGeom prst="rect">
            <a:avLst/>
          </a:prstGeom>
          <a:noFill/>
          <a:ln>
            <a:noFill/>
          </a:ln>
        </p:spPr>
      </p:sp>
      <p:sp>
        <p:nvSpPr>
          <p:cNvPr id="46" name="Google Shape;46;p10"/>
          <p:cNvSpPr txBox="1">
            <a:spLocks noGrp="1"/>
          </p:cNvSpPr>
          <p:nvPr>
            <p:ph type="title"/>
          </p:nvPr>
        </p:nvSpPr>
        <p:spPr>
          <a:xfrm>
            <a:off x="715100" y="4059800"/>
            <a:ext cx="7713600" cy="548700"/>
          </a:xfrm>
          <a:prstGeom prst="rect">
            <a:avLst/>
          </a:prstGeom>
          <a:solidFill>
            <a:schemeClr val="lt1"/>
          </a:solidFill>
        </p:spPr>
        <p:txBody>
          <a:bodyPr spcFirstLastPara="1" wrap="square" lIns="91425" tIns="91425" rIns="91425" bIns="91425" anchor="ctr" anchorCtr="0">
            <a:noAutofit/>
          </a:bodyPr>
          <a:lstStyle>
            <a:lvl1pPr lvl="0" algn="ctr" rtl="0">
              <a:spcBef>
                <a:spcPts val="0"/>
              </a:spcBef>
              <a:spcAft>
                <a:spcPts val="0"/>
              </a:spcAft>
              <a:buSzPts val="2500"/>
              <a:buNone/>
              <a:defRPr/>
            </a:lvl1pPr>
            <a:lvl2pPr lvl="1" algn="ctr" rtl="0">
              <a:spcBef>
                <a:spcPts val="0"/>
              </a:spcBef>
              <a:spcAft>
                <a:spcPts val="0"/>
              </a:spcAft>
              <a:buSzPts val="2500"/>
              <a:buNone/>
              <a:defRPr/>
            </a:lvl2pPr>
            <a:lvl3pPr lvl="2" algn="ctr" rtl="0">
              <a:spcBef>
                <a:spcPts val="0"/>
              </a:spcBef>
              <a:spcAft>
                <a:spcPts val="0"/>
              </a:spcAft>
              <a:buSzPts val="2500"/>
              <a:buNone/>
              <a:defRPr/>
            </a:lvl3pPr>
            <a:lvl4pPr lvl="3" algn="ctr" rtl="0">
              <a:spcBef>
                <a:spcPts val="0"/>
              </a:spcBef>
              <a:spcAft>
                <a:spcPts val="0"/>
              </a:spcAft>
              <a:buSzPts val="2500"/>
              <a:buNone/>
              <a:defRPr/>
            </a:lvl4pPr>
            <a:lvl5pPr lvl="4" algn="ctr" rtl="0">
              <a:spcBef>
                <a:spcPts val="0"/>
              </a:spcBef>
              <a:spcAft>
                <a:spcPts val="0"/>
              </a:spcAft>
              <a:buSzPts val="2500"/>
              <a:buNone/>
              <a:defRPr/>
            </a:lvl5pPr>
            <a:lvl6pPr lvl="5" algn="ctr" rtl="0">
              <a:spcBef>
                <a:spcPts val="0"/>
              </a:spcBef>
              <a:spcAft>
                <a:spcPts val="0"/>
              </a:spcAft>
              <a:buSzPts val="2500"/>
              <a:buNone/>
              <a:defRPr/>
            </a:lvl6pPr>
            <a:lvl7pPr lvl="6" algn="ctr" rtl="0">
              <a:spcBef>
                <a:spcPts val="0"/>
              </a:spcBef>
              <a:spcAft>
                <a:spcPts val="0"/>
              </a:spcAft>
              <a:buSzPts val="2500"/>
              <a:buNone/>
              <a:defRPr/>
            </a:lvl7pPr>
            <a:lvl8pPr lvl="7" algn="ctr" rtl="0">
              <a:spcBef>
                <a:spcPts val="0"/>
              </a:spcBef>
              <a:spcAft>
                <a:spcPts val="0"/>
              </a:spcAft>
              <a:buSzPts val="2500"/>
              <a:buNone/>
              <a:defRPr/>
            </a:lvl8pPr>
            <a:lvl9pPr lvl="8" algn="ctr" rtl="0">
              <a:spcBef>
                <a:spcPts val="0"/>
              </a:spcBef>
              <a:spcAft>
                <a:spcPts val="0"/>
              </a:spcAft>
              <a:buSzPts val="2500"/>
              <a:buNone/>
              <a:defRPr/>
            </a:lvl9pPr>
          </a:lstStyle>
          <a:p>
            <a:endParaRPr/>
          </a:p>
        </p:txBody>
      </p:sp>
    </p:spTree>
    <p:extLst>
      <p:ext uri="{BB962C8B-B14F-4D97-AF65-F5344CB8AC3E}">
        <p14:creationId xmlns:p14="http://schemas.microsoft.com/office/powerpoint/2010/main" val="279351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 number">
    <p:bg>
      <p:bgPr>
        <a:solidFill>
          <a:schemeClr val="lt1"/>
        </a:solidFill>
        <a:effectLst/>
      </p:bgPr>
    </p:bg>
    <p:spTree>
      <p:nvGrpSpPr>
        <p:cNvPr id="1" name="Shape 47"/>
        <p:cNvGrpSpPr/>
        <p:nvPr/>
      </p:nvGrpSpPr>
      <p:grpSpPr>
        <a:xfrm>
          <a:off x="0" y="0"/>
          <a:ext cx="0" cy="0"/>
          <a:chOff x="0" y="0"/>
          <a:chExt cx="0" cy="0"/>
        </a:xfrm>
      </p:grpSpPr>
      <p:pic>
        <p:nvPicPr>
          <p:cNvPr id="48" name="Google Shape;48;p11"/>
          <p:cNvPicPr preferRelativeResize="0"/>
          <p:nvPr/>
        </p:nvPicPr>
        <p:blipFill rotWithShape="1">
          <a:blip r:embed="rId2">
            <a:alphaModFix/>
          </a:blip>
          <a:srcRect l="-55210" t="50562" r="55209" b="-6811"/>
          <a:stretch/>
        </p:blipFill>
        <p:spPr>
          <a:xfrm flipH="1">
            <a:off x="0" y="0"/>
            <a:ext cx="9144000" cy="5143500"/>
          </a:xfrm>
          <a:prstGeom prst="rect">
            <a:avLst/>
          </a:prstGeom>
          <a:noFill/>
          <a:ln>
            <a:noFill/>
          </a:ln>
        </p:spPr>
      </p:pic>
      <p:pic>
        <p:nvPicPr>
          <p:cNvPr id="49" name="Google Shape;49;p11"/>
          <p:cNvPicPr preferRelativeResize="0"/>
          <p:nvPr/>
        </p:nvPicPr>
        <p:blipFill rotWithShape="1">
          <a:blip r:embed="rId2">
            <a:alphaModFix/>
          </a:blip>
          <a:srcRect l="-55210" t="50562" r="55209" b="-6811"/>
          <a:stretch/>
        </p:blipFill>
        <p:spPr>
          <a:xfrm rot="10800000" flipH="1">
            <a:off x="0" y="0"/>
            <a:ext cx="9144000" cy="5143500"/>
          </a:xfrm>
          <a:prstGeom prst="rect">
            <a:avLst/>
          </a:prstGeom>
          <a:noFill/>
          <a:ln>
            <a:noFill/>
          </a:ln>
        </p:spPr>
      </p:pic>
      <p:sp>
        <p:nvSpPr>
          <p:cNvPr id="50" name="Google Shape;50;p11"/>
          <p:cNvSpPr txBox="1">
            <a:spLocks noGrp="1"/>
          </p:cNvSpPr>
          <p:nvPr>
            <p:ph type="title" hasCustomPrompt="1"/>
          </p:nvPr>
        </p:nvSpPr>
        <p:spPr>
          <a:xfrm>
            <a:off x="715100" y="3068600"/>
            <a:ext cx="7713900" cy="1539900"/>
          </a:xfrm>
          <a:prstGeom prst="rect">
            <a:avLst/>
          </a:prstGeom>
        </p:spPr>
        <p:txBody>
          <a:bodyPr spcFirstLastPara="1" wrap="square" lIns="91425" tIns="91425" rIns="91425" bIns="91425" anchor="t" anchorCtr="0">
            <a:noAutofit/>
          </a:bodyPr>
          <a:lstStyle>
            <a:lvl1pPr lvl="0">
              <a:spcBef>
                <a:spcPts val="0"/>
              </a:spcBef>
              <a:spcAft>
                <a:spcPts val="0"/>
              </a:spcAft>
              <a:buSzPts val="9600"/>
              <a:buNone/>
              <a:defRPr sz="9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51" name="Google Shape;51;p11"/>
          <p:cNvSpPr txBox="1">
            <a:spLocks noGrp="1"/>
          </p:cNvSpPr>
          <p:nvPr>
            <p:ph type="subTitle" idx="1"/>
          </p:nvPr>
        </p:nvSpPr>
        <p:spPr>
          <a:xfrm>
            <a:off x="4572000" y="535000"/>
            <a:ext cx="3856800" cy="388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600"/>
              <a:buNone/>
              <a:defRPr sz="14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extLst>
      <p:ext uri="{BB962C8B-B14F-4D97-AF65-F5344CB8AC3E}">
        <p14:creationId xmlns:p14="http://schemas.microsoft.com/office/powerpoint/2010/main" val="2313277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Tree>
    <p:extLst>
      <p:ext uri="{BB962C8B-B14F-4D97-AF65-F5344CB8AC3E}">
        <p14:creationId xmlns:p14="http://schemas.microsoft.com/office/powerpoint/2010/main" val="3877706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Quote">
    <p:bg>
      <p:bgPr>
        <a:solidFill>
          <a:schemeClr val="lt1"/>
        </a:solidFill>
        <a:effectLst/>
      </p:bgPr>
    </p:bg>
    <p:spTree>
      <p:nvGrpSpPr>
        <p:cNvPr id="1" name="Shape 72"/>
        <p:cNvGrpSpPr/>
        <p:nvPr/>
      </p:nvGrpSpPr>
      <p:grpSpPr>
        <a:xfrm>
          <a:off x="0" y="0"/>
          <a:ext cx="0" cy="0"/>
          <a:chOff x="0" y="0"/>
          <a:chExt cx="0" cy="0"/>
        </a:xfrm>
      </p:grpSpPr>
      <p:pic>
        <p:nvPicPr>
          <p:cNvPr id="73" name="Google Shape;73;p14"/>
          <p:cNvPicPr preferRelativeResize="0"/>
          <p:nvPr/>
        </p:nvPicPr>
        <p:blipFill rotWithShape="1">
          <a:blip r:embed="rId2">
            <a:alphaModFix/>
          </a:blip>
          <a:srcRect l="-6643" t="13471" r="27548" b="-35825"/>
          <a:stretch/>
        </p:blipFill>
        <p:spPr>
          <a:xfrm>
            <a:off x="5819050" y="0"/>
            <a:ext cx="3324950" cy="5143500"/>
          </a:xfrm>
          <a:prstGeom prst="rect">
            <a:avLst/>
          </a:prstGeom>
          <a:noFill/>
          <a:ln>
            <a:noFill/>
          </a:ln>
        </p:spPr>
      </p:pic>
      <p:pic>
        <p:nvPicPr>
          <p:cNvPr id="74" name="Google Shape;74;p14"/>
          <p:cNvPicPr preferRelativeResize="0"/>
          <p:nvPr/>
        </p:nvPicPr>
        <p:blipFill rotWithShape="1">
          <a:blip r:embed="rId2">
            <a:alphaModFix/>
          </a:blip>
          <a:srcRect l="-235242" t="44962" r="44460" b="-108521"/>
          <a:stretch/>
        </p:blipFill>
        <p:spPr>
          <a:xfrm rot="10800000">
            <a:off x="-10150" y="0"/>
            <a:ext cx="9154150" cy="5148375"/>
          </a:xfrm>
          <a:prstGeom prst="rect">
            <a:avLst/>
          </a:prstGeom>
          <a:noFill/>
          <a:ln>
            <a:noFill/>
          </a:ln>
        </p:spPr>
      </p:pic>
      <p:sp>
        <p:nvSpPr>
          <p:cNvPr id="75" name="Google Shape;75;p14"/>
          <p:cNvSpPr txBox="1">
            <a:spLocks noGrp="1"/>
          </p:cNvSpPr>
          <p:nvPr>
            <p:ph type="subTitle" idx="1"/>
          </p:nvPr>
        </p:nvSpPr>
        <p:spPr>
          <a:xfrm>
            <a:off x="715100" y="1503175"/>
            <a:ext cx="5930100" cy="20052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500"/>
              <a:buNone/>
              <a:defRPr sz="3000"/>
            </a:lvl1pPr>
            <a:lvl2pPr lvl="1" algn="ctr" rtl="0">
              <a:lnSpc>
                <a:spcPct val="100000"/>
              </a:lnSpc>
              <a:spcBef>
                <a:spcPts val="0"/>
              </a:spcBef>
              <a:spcAft>
                <a:spcPts val="0"/>
              </a:spcAft>
              <a:buSzPts val="2500"/>
              <a:buNone/>
              <a:defRPr sz="2500"/>
            </a:lvl2pPr>
            <a:lvl3pPr lvl="2" algn="ctr" rtl="0">
              <a:lnSpc>
                <a:spcPct val="100000"/>
              </a:lnSpc>
              <a:spcBef>
                <a:spcPts val="0"/>
              </a:spcBef>
              <a:spcAft>
                <a:spcPts val="0"/>
              </a:spcAft>
              <a:buSzPts val="2500"/>
              <a:buNone/>
              <a:defRPr sz="2500"/>
            </a:lvl3pPr>
            <a:lvl4pPr lvl="3" algn="ctr" rtl="0">
              <a:lnSpc>
                <a:spcPct val="100000"/>
              </a:lnSpc>
              <a:spcBef>
                <a:spcPts val="0"/>
              </a:spcBef>
              <a:spcAft>
                <a:spcPts val="0"/>
              </a:spcAft>
              <a:buSzPts val="2500"/>
              <a:buNone/>
              <a:defRPr sz="2500"/>
            </a:lvl4pPr>
            <a:lvl5pPr lvl="4" algn="ctr" rtl="0">
              <a:lnSpc>
                <a:spcPct val="100000"/>
              </a:lnSpc>
              <a:spcBef>
                <a:spcPts val="0"/>
              </a:spcBef>
              <a:spcAft>
                <a:spcPts val="0"/>
              </a:spcAft>
              <a:buSzPts val="2500"/>
              <a:buNone/>
              <a:defRPr sz="2500"/>
            </a:lvl5pPr>
            <a:lvl6pPr lvl="5" algn="ctr" rtl="0">
              <a:lnSpc>
                <a:spcPct val="100000"/>
              </a:lnSpc>
              <a:spcBef>
                <a:spcPts val="0"/>
              </a:spcBef>
              <a:spcAft>
                <a:spcPts val="0"/>
              </a:spcAft>
              <a:buSzPts val="2500"/>
              <a:buNone/>
              <a:defRPr sz="2500"/>
            </a:lvl6pPr>
            <a:lvl7pPr lvl="6" algn="ctr" rtl="0">
              <a:lnSpc>
                <a:spcPct val="100000"/>
              </a:lnSpc>
              <a:spcBef>
                <a:spcPts val="0"/>
              </a:spcBef>
              <a:spcAft>
                <a:spcPts val="0"/>
              </a:spcAft>
              <a:buSzPts val="2500"/>
              <a:buNone/>
              <a:defRPr sz="2500"/>
            </a:lvl7pPr>
            <a:lvl8pPr lvl="7" algn="ctr" rtl="0">
              <a:lnSpc>
                <a:spcPct val="100000"/>
              </a:lnSpc>
              <a:spcBef>
                <a:spcPts val="0"/>
              </a:spcBef>
              <a:spcAft>
                <a:spcPts val="0"/>
              </a:spcAft>
              <a:buSzPts val="2500"/>
              <a:buNone/>
              <a:defRPr sz="2500"/>
            </a:lvl8pPr>
            <a:lvl9pPr lvl="8" algn="ctr" rtl="0">
              <a:lnSpc>
                <a:spcPct val="100000"/>
              </a:lnSpc>
              <a:spcBef>
                <a:spcPts val="0"/>
              </a:spcBef>
              <a:spcAft>
                <a:spcPts val="0"/>
              </a:spcAft>
              <a:buSzPts val="2500"/>
              <a:buNone/>
              <a:defRPr sz="2500"/>
            </a:lvl9pPr>
          </a:lstStyle>
          <a:p>
            <a:endParaRPr/>
          </a:p>
        </p:txBody>
      </p:sp>
      <p:sp>
        <p:nvSpPr>
          <p:cNvPr id="76" name="Google Shape;76;p14"/>
          <p:cNvSpPr txBox="1">
            <a:spLocks noGrp="1"/>
          </p:cNvSpPr>
          <p:nvPr>
            <p:ph type="subTitle" idx="2"/>
          </p:nvPr>
        </p:nvSpPr>
        <p:spPr>
          <a:xfrm>
            <a:off x="715100" y="3965300"/>
            <a:ext cx="5930100" cy="456000"/>
          </a:xfrm>
          <a:prstGeom prst="rect">
            <a:avLst/>
          </a:prstGeom>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400"/>
              <a:buFont typeface="Alexandria Medium"/>
              <a:buNone/>
              <a:defRPr sz="1800">
                <a:solidFill>
                  <a:schemeClr val="dk1"/>
                </a:solidFill>
                <a:latin typeface="Alexandria Medium"/>
                <a:ea typeface="Alexandria Medium"/>
                <a:cs typeface="Alexandria Medium"/>
                <a:sym typeface="Alexandria Medium"/>
              </a:defRPr>
            </a:lvl1pPr>
            <a:lvl2pPr lvl="1"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2pPr>
            <a:lvl3pPr lvl="2"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3pPr>
            <a:lvl4pPr lvl="3"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4pPr>
            <a:lvl5pPr lvl="4"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5pPr>
            <a:lvl6pPr lvl="5"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6pPr>
            <a:lvl7pPr lvl="6"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7pPr>
            <a:lvl8pPr lvl="7"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8pPr>
            <a:lvl9pPr lvl="8" rtl="0">
              <a:lnSpc>
                <a:spcPct val="100000"/>
              </a:lnSpc>
              <a:spcBef>
                <a:spcPts val="0"/>
              </a:spcBef>
              <a:spcAft>
                <a:spcPts val="0"/>
              </a:spcAft>
              <a:buClr>
                <a:schemeClr val="dk1"/>
              </a:buClr>
              <a:buSzPts val="2400"/>
              <a:buFont typeface="Alexandria Medium"/>
              <a:buNone/>
              <a:defRPr sz="2400">
                <a:solidFill>
                  <a:schemeClr val="dk1"/>
                </a:solidFill>
                <a:latin typeface="Alexandria Medium"/>
                <a:ea typeface="Alexandria Medium"/>
                <a:cs typeface="Alexandria Medium"/>
                <a:sym typeface="Alexandria Medium"/>
              </a:defRPr>
            </a:lvl9pPr>
          </a:lstStyle>
          <a:p>
            <a:endParaRPr/>
          </a:p>
        </p:txBody>
      </p:sp>
    </p:spTree>
    <p:extLst>
      <p:ext uri="{BB962C8B-B14F-4D97-AF65-F5344CB8AC3E}">
        <p14:creationId xmlns:p14="http://schemas.microsoft.com/office/powerpoint/2010/main" val="3568272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Shape 5"/>
        <p:cNvGrpSpPr/>
        <p:nvPr/>
      </p:nvGrpSpPr>
      <p:grpSpPr>
        <a:xfrm>
          <a:off x="0" y="0"/>
          <a:ext cx="0" cy="0"/>
          <a:chOff x="0" y="0"/>
          <a:chExt cx="0" cy="0"/>
        </a:xfrm>
      </p:grpSpPr>
      <p:sp>
        <p:nvSpPr>
          <p:cNvPr id="7" name="Google Shape;7;p1"/>
          <p:cNvSpPr txBox="1">
            <a:spLocks noGrp="1"/>
          </p:cNvSpPr>
          <p:nvPr>
            <p:ph type="body" idx="1"/>
          </p:nvPr>
        </p:nvSpPr>
        <p:spPr>
          <a:xfrm>
            <a:off x="715100" y="1083700"/>
            <a:ext cx="7713900" cy="3524700"/>
          </a:xfrm>
          <a:prstGeom prst="rect">
            <a:avLst/>
          </a:prstGeom>
          <a:noFill/>
          <a:ln>
            <a:noFill/>
          </a:ln>
        </p:spPr>
        <p:txBody>
          <a:bodyPr spcFirstLastPara="1" wrap="square" lIns="91425" tIns="91425" rIns="91425" bIns="91425" anchor="t" anchorCtr="0">
            <a:noAutofit/>
          </a:bodyPr>
          <a:lstStyle>
            <a:lvl1pPr marL="457200" lvl="0"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1pPr>
            <a:lvl2pPr marL="914400" lvl="1"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2pPr>
            <a:lvl3pPr marL="1371600" lvl="2"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3pPr>
            <a:lvl4pPr marL="1828800" lvl="3"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4pPr>
            <a:lvl5pPr marL="2286000" lvl="4"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5pPr>
            <a:lvl6pPr marL="2743200" lvl="5"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6pPr>
            <a:lvl7pPr marL="3200400" lvl="6"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7pPr>
            <a:lvl8pPr marL="3657600" lvl="7"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8pPr>
            <a:lvl9pPr marL="4114800" lvl="8" indent="-304800">
              <a:lnSpc>
                <a:spcPct val="100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9pPr>
          </a:lstStyle>
          <a:p>
            <a:endParaRPr dirty="0"/>
          </a:p>
        </p:txBody>
      </p:sp>
      <p:sp>
        <p:nvSpPr>
          <p:cNvPr id="6" name="Google Shape;6;p1"/>
          <p:cNvSpPr txBox="1">
            <a:spLocks noGrp="1"/>
          </p:cNvSpPr>
          <p:nvPr>
            <p:ph type="title"/>
          </p:nvPr>
        </p:nvSpPr>
        <p:spPr>
          <a:xfrm>
            <a:off x="715100" y="535000"/>
            <a:ext cx="7713900" cy="548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1pPr>
            <a:lvl2pPr lvl="1"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2pPr>
            <a:lvl3pPr lvl="2"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3pPr>
            <a:lvl4pPr lvl="3"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4pPr>
            <a:lvl5pPr lvl="4"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5pPr>
            <a:lvl6pPr lvl="5"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6pPr>
            <a:lvl7pPr lvl="6"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7pPr>
            <a:lvl8pPr lvl="7"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8pPr>
            <a:lvl9pPr lvl="8" rtl="0">
              <a:spcBef>
                <a:spcPts val="0"/>
              </a:spcBef>
              <a:spcAft>
                <a:spcPts val="0"/>
              </a:spcAft>
              <a:buClr>
                <a:schemeClr val="dk1"/>
              </a:buClr>
              <a:buSzPts val="2500"/>
              <a:buFont typeface="Alexandria Medium"/>
              <a:buNone/>
              <a:defRPr sz="2500">
                <a:solidFill>
                  <a:schemeClr val="dk1"/>
                </a:solidFill>
                <a:latin typeface="Alexandria Medium"/>
                <a:ea typeface="Alexandria Medium"/>
                <a:cs typeface="Alexandria Medium"/>
                <a:sym typeface="Alexandria Medium"/>
              </a:defRPr>
            </a:lvl9pPr>
          </a:lstStyle>
          <a:p>
            <a:endParaRPr/>
          </a:p>
        </p:txBody>
      </p:sp>
      <p:sp>
        <p:nvSpPr>
          <p:cNvPr id="3" name="Footer Placeholder 2"/>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2" name="Slide Number Placeholder 1"/>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4884ADF3-59BC-4461-925E-D2836F5C0A42}" type="slidenum">
              <a:rPr lang="en-US" smtClean="0"/>
              <a:t>‹#›</a:t>
            </a:fld>
            <a:endParaRPr lang="en-US"/>
          </a:p>
        </p:txBody>
      </p:sp>
    </p:spTree>
    <p:extLst>
      <p:ext uri="{BB962C8B-B14F-4D97-AF65-F5344CB8AC3E}">
        <p14:creationId xmlns:p14="http://schemas.microsoft.com/office/powerpoint/2010/main" val="3502540136"/>
      </p:ext>
    </p:extLst>
  </p:cSld>
  <p:clrMap bg1="lt1" tx1="dk1" bg2="dk2" tx2="lt2" accent1="accent1" accent2="accent2" accent3="accent3" accent4="accent4" accent5="accent5" accent6="accent6" hlink="hlink" folHlink="folHlink"/>
  <p:sldLayoutIdLst>
    <p:sldLayoutId id="2147483661" r:id="rId1"/>
    <p:sldLayoutId id="2147483665" r:id="rId2"/>
    <p:sldLayoutId id="2147483666" r:id="rId3"/>
    <p:sldLayoutId id="2147483667" r:id="rId4"/>
    <p:sldLayoutId id="2147483668" r:id="rId5"/>
    <p:sldLayoutId id="2147483669" r:id="rId6"/>
    <p:sldLayoutId id="2147483670" r:id="rId7"/>
    <p:sldLayoutId id="2147483671"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 id="2147483687" r:id="rId23"/>
    <p:sldLayoutId id="2147483688" r:id="rId24"/>
    <p:sldLayoutId id="2147483689" r:id="rId25"/>
    <p:sldLayoutId id="2147483690" r:id="rId2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0.xml"/><Relationship Id="rId1" Type="http://schemas.openxmlformats.org/officeDocument/2006/relationships/tags" Target="../tags/tag8.xml"/><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0.xml"/><Relationship Id="rId1" Type="http://schemas.openxmlformats.org/officeDocument/2006/relationships/tags" Target="../tags/tag9.xml"/><Relationship Id="rId4" Type="http://schemas.openxmlformats.org/officeDocument/2006/relationships/image" Target="../media/image13.emf"/></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Layout" Target="../slideLayouts/slideLayout10.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0.xml"/><Relationship Id="rId1" Type="http://schemas.openxmlformats.org/officeDocument/2006/relationships/tags" Target="../tags/tag3.xml"/><Relationship Id="rId6" Type="http://schemas.openxmlformats.org/officeDocument/2006/relationships/image" Target="../media/image12.png"/><Relationship Id="rId5" Type="http://schemas.openxmlformats.org/officeDocument/2006/relationships/image" Target="../media/image9.emf"/><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tags" Target="../tags/tag4.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0.xml"/><Relationship Id="rId1" Type="http://schemas.openxmlformats.org/officeDocument/2006/relationships/tags" Target="../tags/tag5.xml"/><Relationship Id="rId5" Type="http://schemas.openxmlformats.org/officeDocument/2006/relationships/image" Target="../media/image10.emf"/><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0.xml"/><Relationship Id="rId1" Type="http://schemas.openxmlformats.org/officeDocument/2006/relationships/tags" Target="../tags/tag6.xml"/><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7.xml"/><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5"/>
          <p:cNvSpPr txBox="1">
            <a:spLocks noGrp="1"/>
          </p:cNvSpPr>
          <p:nvPr>
            <p:ph type="ctrTitle"/>
          </p:nvPr>
        </p:nvSpPr>
        <p:spPr>
          <a:xfrm>
            <a:off x="126863" y="1809750"/>
            <a:ext cx="8255137" cy="2649900"/>
          </a:xfrm>
          <a:prstGeom prst="rect">
            <a:avLst/>
          </a:prstGeom>
        </p:spPr>
        <p:txBody>
          <a:bodyPr spcFirstLastPara="1" wrap="square" lIns="91425" tIns="91425" rIns="91425" bIns="91425" anchor="t" anchorCtr="0">
            <a:noAutofit/>
          </a:bodyPr>
          <a:lstStyle/>
          <a:p>
            <a:pPr algn="ctr">
              <a:lnSpc>
                <a:spcPct val="107000"/>
              </a:lnSpc>
              <a:spcAft>
                <a:spcPts val="800"/>
              </a:spcAft>
            </a:pPr>
            <a:r>
              <a:rPr lang="en-US" sz="4400" b="1" u="sng" dirty="0">
                <a:latin typeface="Times New Roman" panose="02020603050405020304" pitchFamily="18" charset="0"/>
                <a:ea typeface="Calibri" panose="020F0502020204030204" pitchFamily="34" charset="0"/>
                <a:cs typeface="Arial" panose="020B0604020202020204" pitchFamily="34" charset="0"/>
              </a:rPr>
              <a:t>Heat Transfer by Convection</a:t>
            </a:r>
            <a:br>
              <a:rPr lang="en-US" sz="4400" dirty="0">
                <a:latin typeface="Calibri" panose="020F0502020204030204" pitchFamily="34" charset="0"/>
                <a:ea typeface="Calibri" panose="020F0502020204030204" pitchFamily="34" charset="0"/>
                <a:cs typeface="Arial" panose="020B0604020202020204" pitchFamily="34" charset="0"/>
              </a:rPr>
            </a:br>
            <a:r>
              <a:rPr lang="en-US" sz="4400" b="1" u="sng" dirty="0">
                <a:latin typeface="Times New Roman" panose="02020603050405020304" pitchFamily="18" charset="0"/>
                <a:ea typeface="Calibri" panose="020F0502020204030204" pitchFamily="34" charset="0"/>
                <a:cs typeface="Arial" panose="020B0604020202020204" pitchFamily="34" charset="0"/>
              </a:rPr>
              <a:t>UNIT 4</a:t>
            </a:r>
            <a:endParaRPr lang="en-US" sz="4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 name="Subtitle 1"/>
          <p:cNvSpPr>
            <a:spLocks noGrp="1"/>
          </p:cNvSpPr>
          <p:nvPr>
            <p:ph type="subTitle" idx="1"/>
          </p:nvPr>
        </p:nvSpPr>
        <p:spPr>
          <a:xfrm>
            <a:off x="1676325" y="3562350"/>
            <a:ext cx="3860400" cy="1172369"/>
          </a:xfrm>
        </p:spPr>
        <p:txBody>
          <a:bodyPr/>
          <a:lstStyle/>
          <a:p>
            <a:pPr algn="ctr"/>
            <a:r>
              <a:rPr lang="en-US" b="1" dirty="0">
                <a:solidFill>
                  <a:srgbClr val="FF0000"/>
                </a:solidFill>
                <a:latin typeface="Times New Roman" pitchFamily="18" charset="0"/>
                <a:cs typeface="Times New Roman" pitchFamily="18" charset="0"/>
              </a:rPr>
              <a:t>By: </a:t>
            </a:r>
          </a:p>
          <a:p>
            <a:pPr algn="ctr"/>
            <a:r>
              <a:rPr lang="en-US" b="1" dirty="0">
                <a:solidFill>
                  <a:srgbClr val="FF0000"/>
                </a:solidFill>
                <a:latin typeface="Times New Roman" pitchFamily="18" charset="0"/>
                <a:cs typeface="Times New Roman" pitchFamily="18" charset="0"/>
              </a:rPr>
              <a:t>Dr. Ghada Ghanim Younis</a:t>
            </a:r>
          </a:p>
          <a:p>
            <a:pPr algn="ctr"/>
            <a:r>
              <a:rPr lang="en-US" b="1" dirty="0">
                <a:solidFill>
                  <a:srgbClr val="FF0000"/>
                </a:solidFill>
                <a:latin typeface="Times New Roman" pitchFamily="18" charset="0"/>
                <a:cs typeface="Times New Roman" pitchFamily="18" charset="0"/>
              </a:rPr>
              <a:t>Ms. Zainab Abdulazeez Jameel</a:t>
            </a:r>
          </a:p>
          <a:p>
            <a:pPr algn="ctr"/>
            <a:endParaRPr lang="en-US" b="1" dirty="0">
              <a:solidFill>
                <a:srgbClr val="FF0000"/>
              </a:solidFill>
              <a:latin typeface="Times New Roman" pitchFamily="18" charset="0"/>
              <a:cs typeface="Times New Roman" pitchFamily="18" charset="0"/>
            </a:endParaRPr>
          </a:p>
        </p:txBody>
      </p:sp>
      <p:pic>
        <p:nvPicPr>
          <p:cNvPr id="7184" name="Picture 16" descr="‫شخصيات التدفئة في فصل الشتاء والتوضيح سخان كهربائي | صور PNG PSD تحميل  مجاني - Pikbest‬‎"/>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705600" y="2695083"/>
            <a:ext cx="1922463" cy="19224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7FF358-1922-62EF-3359-0653B6667A2D}"/>
              </a:ext>
            </a:extLst>
          </p:cNvPr>
          <p:cNvSpPr txBox="1"/>
          <p:nvPr/>
        </p:nvSpPr>
        <p:spPr>
          <a:xfrm>
            <a:off x="1117462" y="108082"/>
            <a:ext cx="6909075" cy="1569660"/>
          </a:xfrm>
          <a:prstGeom prst="rect">
            <a:avLst/>
          </a:prstGeom>
          <a:noFill/>
        </p:spPr>
        <p:txBody>
          <a:bodyPr wrap="square">
            <a:spAutoFit/>
          </a:bodyPr>
          <a:lstStyle/>
          <a:p>
            <a:pPr algn="ctr">
              <a:buNone/>
            </a:pPr>
            <a:r>
              <a:rPr lang="en-US" sz="2400" b="1" i="0" dirty="0">
                <a:solidFill>
                  <a:srgbClr val="15110E"/>
                </a:solidFill>
                <a:effectLst/>
                <a:latin typeface="Times New Roman" panose="02020603050405020304" pitchFamily="18" charset="0"/>
                <a:cs typeface="Times New Roman" panose="02020603050405020304" pitchFamily="18" charset="0"/>
              </a:rPr>
              <a:t>University of Mosul</a:t>
            </a:r>
            <a:endParaRPr lang="en-US" sz="2400" b="1" i="0" dirty="0">
              <a:effectLst/>
              <a:latin typeface="Times New Roman" panose="02020603050405020304" pitchFamily="18" charset="0"/>
              <a:cs typeface="Times New Roman" panose="02020603050405020304" pitchFamily="18" charset="0"/>
            </a:endParaRPr>
          </a:p>
          <a:p>
            <a:pPr algn="ctr">
              <a:buNone/>
            </a:pPr>
            <a:r>
              <a:rPr lang="en-US" sz="2400" b="1" dirty="0">
                <a:latin typeface="Times New Roman" panose="02020603050405020304" pitchFamily="18" charset="0"/>
                <a:cs typeface="Times New Roman" panose="02020603050405020304" pitchFamily="18" charset="0"/>
              </a:rPr>
              <a:t>Collage of Science</a:t>
            </a:r>
          </a:p>
          <a:p>
            <a:pPr algn="ctr"/>
            <a:r>
              <a:rPr lang="en-US" sz="2400" b="1" dirty="0">
                <a:latin typeface="Times New Roman" panose="02020603050405020304" pitchFamily="18" charset="0"/>
                <a:cs typeface="Times New Roman" panose="02020603050405020304" pitchFamily="18" charset="0"/>
              </a:rPr>
              <a:t>Department of New and Renewable Energies</a:t>
            </a:r>
            <a:endParaRPr lang="en-US" sz="2400" b="1" i="0" dirty="0">
              <a:effectLst/>
              <a:latin typeface="Times New Roman" panose="02020603050405020304" pitchFamily="18" charset="0"/>
              <a:cs typeface="Times New Roman" panose="02020603050405020304" pitchFamily="18" charset="0"/>
            </a:endParaRPr>
          </a:p>
          <a:p>
            <a:pPr algn="ctr">
              <a:buNone/>
            </a:pPr>
            <a:endParaRPr lang="en-US" sz="2400" b="1" i="0" dirty="0">
              <a:effectLst/>
              <a:latin typeface="Times New Roman" panose="02020603050405020304" pitchFamily="18" charset="0"/>
              <a:cs typeface="Times New Roman" panose="02020603050405020304" pitchFamily="18" charset="0"/>
            </a:endParaRPr>
          </a:p>
        </p:txBody>
      </p:sp>
      <p:pic>
        <p:nvPicPr>
          <p:cNvPr id="1028" name="Picture 4">
            <a:extLst>
              <a:ext uri="{FF2B5EF4-FFF2-40B4-BE49-F238E27FC236}">
                <a16:creationId xmlns:a16="http://schemas.microsoft.com/office/drawing/2014/main" id="{6A326E25-3F31-02E7-010A-96378FC6BF1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2400" y="108082"/>
            <a:ext cx="1238250" cy="123825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جامعة الموصل - University of Mosul">
            <a:extLst>
              <a:ext uri="{FF2B5EF4-FFF2-40B4-BE49-F238E27FC236}">
                <a16:creationId xmlns:a16="http://schemas.microsoft.com/office/drawing/2014/main" id="{281D9654-09D2-61D8-2CED-A79AC83AF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0" y="76200"/>
            <a:ext cx="1428750" cy="142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2396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1754326"/>
          </a:xfrm>
          <a:prstGeom prst="rect">
            <a:avLst/>
          </a:prstGeom>
        </p:spPr>
        <p:txBody>
          <a:bodyPr wrap="square">
            <a:spAutoFit/>
          </a:bodyPr>
          <a:lstStyle/>
          <a:p>
            <a:pPr marL="285750" indent="-285750" algn="just">
              <a:buFont typeface="Arial" panose="020B0604020202020204" pitchFamily="34" charset="0"/>
              <a:buChar char="•"/>
            </a:pPr>
            <a:r>
              <a:rPr lang="en-US" dirty="0"/>
              <a:t>The thermal boundary layer is the place of points at which the temperature is equal to 99 the bulk fluid temperature, i.e. T (x, y) = 0.99T</a:t>
            </a:r>
            <a:r>
              <a:rPr lang="en-US" baseline="-25000" dirty="0"/>
              <a:t>∞</a:t>
            </a:r>
            <a:r>
              <a:rPr lang="en-US" dirty="0"/>
              <a:t> at  t(x).</a:t>
            </a:r>
          </a:p>
          <a:p>
            <a:pPr marL="285750" indent="-285750" algn="just">
              <a:buFont typeface="Arial" panose="020B0604020202020204" pitchFamily="34" charset="0"/>
              <a:buChar char="•"/>
            </a:pPr>
            <a:r>
              <a:rPr lang="en-US" dirty="0"/>
              <a:t>The thicknesses of the thermal boundary layer and the velocity boundary layer are not necessarily the same! The relative thickness depends on the Prandtl number, which is a dimensionless number</a:t>
            </a:r>
          </a:p>
          <a:p>
            <a:pPr marL="285750" lvl="0" indent="-285750" algn="just">
              <a:buFont typeface="Arial" panose="020B0604020202020204" pitchFamily="34" charset="0"/>
              <a:buChar char="•"/>
            </a:pPr>
            <a:endParaRPr lang="en-US" dirty="0"/>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9</a:t>
            </a:r>
          </a:p>
        </p:txBody>
      </p:sp>
      <p:sp>
        <p:nvSpPr>
          <p:cNvPr id="2" name="Google Shape;208;p37">
            <a:extLst>
              <a:ext uri="{FF2B5EF4-FFF2-40B4-BE49-F238E27FC236}">
                <a16:creationId xmlns:a16="http://schemas.microsoft.com/office/drawing/2014/main" id="{7159FB89-E4C3-3420-9044-07F1F1B56C84}"/>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4800" b="1" kern="0" dirty="0">
                <a:latin typeface="Times New Roman" pitchFamily="18" charset="0"/>
                <a:cs typeface="Times New Roman" pitchFamily="18" charset="0"/>
              </a:rPr>
              <a:t>4.2 Thermal Boundary Layer</a:t>
            </a:r>
          </a:p>
        </p:txBody>
      </p:sp>
      <p:pic>
        <p:nvPicPr>
          <p:cNvPr id="4" name="Picture 3">
            <a:extLst>
              <a:ext uri="{FF2B5EF4-FFF2-40B4-BE49-F238E27FC236}">
                <a16:creationId xmlns:a16="http://schemas.microsoft.com/office/drawing/2014/main" id="{F3C71289-C3B6-C2F5-1927-C7EB8B5F0FD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12480" y="2876550"/>
            <a:ext cx="3558540" cy="1508760"/>
          </a:xfrm>
          <a:prstGeom prst="rect">
            <a:avLst/>
          </a:prstGeom>
          <a:noFill/>
          <a:ln>
            <a:noFill/>
          </a:ln>
        </p:spPr>
      </p:pic>
    </p:spTree>
    <p:custDataLst>
      <p:tags r:id="rId1"/>
    </p:custDataLst>
    <p:extLst>
      <p:ext uri="{BB962C8B-B14F-4D97-AF65-F5344CB8AC3E}">
        <p14:creationId xmlns:p14="http://schemas.microsoft.com/office/powerpoint/2010/main" val="194629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10</a:t>
            </a:r>
          </a:p>
        </p:txBody>
      </p:sp>
      <p:sp>
        <p:nvSpPr>
          <p:cNvPr id="6" name="Rectangle 5">
            <a:extLst>
              <a:ext uri="{FF2B5EF4-FFF2-40B4-BE49-F238E27FC236}">
                <a16:creationId xmlns:a16="http://schemas.microsoft.com/office/drawing/2014/main" id="{9932C144-D5C7-DE38-2EF2-7F25B27675E3}"/>
              </a:ext>
            </a:extLst>
          </p:cNvPr>
          <p:cNvSpPr/>
          <p:nvPr/>
        </p:nvSpPr>
        <p:spPr>
          <a:xfrm>
            <a:off x="533400" y="1200150"/>
            <a:ext cx="8305800" cy="3416320"/>
          </a:xfrm>
          <a:prstGeom prst="rect">
            <a:avLst/>
          </a:prstGeom>
        </p:spPr>
        <p:txBody>
          <a:bodyPr wrap="square">
            <a:spAutoFit/>
          </a:bodyPr>
          <a:lstStyle/>
          <a:p>
            <a:pPr marL="285750" indent="-285750" algn="just">
              <a:buFont typeface="Arial" panose="020B0604020202020204" pitchFamily="34" charset="0"/>
              <a:buChar char="•"/>
            </a:pPr>
            <a:r>
              <a:rPr lang="en-US" dirty="0"/>
              <a:t>The Prandtl number is a measure of the ratio of momentum diffusivity to heat diffusivity. If this ratio is equal to unity, as it is for gases, then the thermal and velocity boundary layers have the same thickness, i.e.</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r>
              <a:rPr lang="en-US" dirty="0"/>
              <a:t>For fluids for which </a:t>
            </a:r>
            <a:r>
              <a:rPr lang="en-US" dirty="0" err="1"/>
              <a:t>Pr</a:t>
            </a:r>
            <a:r>
              <a:rPr lang="en-US" dirty="0"/>
              <a:t> &lt;&lt;1, such as liquid metals, the thermal boundary layer is much thicker than the velocity boundary layer i.e. heat is propagated through the fluid to a greater than momentum. </a:t>
            </a:r>
          </a:p>
          <a:p>
            <a:pPr marL="285750" indent="-285750" algn="just">
              <a:buFont typeface="Arial" panose="020B0604020202020204" pitchFamily="34" charset="0"/>
              <a:buChar char="•"/>
            </a:pPr>
            <a:r>
              <a:rPr lang="en-US" dirty="0"/>
              <a:t>For fluids for which </a:t>
            </a:r>
            <a:r>
              <a:rPr lang="en-US" dirty="0" err="1"/>
              <a:t>Pr</a:t>
            </a:r>
            <a:r>
              <a:rPr lang="en-US" dirty="0"/>
              <a:t> &gt;&gt; 1, such as ordinary liquids and oils, the thermal boundary layer is much thinner than the velocity boundary layer.</a:t>
            </a:r>
          </a:p>
          <a:p>
            <a:pPr marL="285750" lvl="0" indent="-285750" algn="just">
              <a:buFont typeface="Arial" panose="020B0604020202020204" pitchFamily="34" charset="0"/>
              <a:buChar char="•"/>
            </a:pPr>
            <a:endParaRPr lang="en-US" dirty="0"/>
          </a:p>
        </p:txBody>
      </p:sp>
      <p:sp>
        <p:nvSpPr>
          <p:cNvPr id="3" name="Google Shape;208;p37">
            <a:extLst>
              <a:ext uri="{FF2B5EF4-FFF2-40B4-BE49-F238E27FC236}">
                <a16:creationId xmlns:a16="http://schemas.microsoft.com/office/drawing/2014/main" id="{8031C815-7DEB-751C-D551-722F4105EC0F}"/>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4800" b="1" kern="0" dirty="0">
                <a:latin typeface="Times New Roman" pitchFamily="18" charset="0"/>
                <a:cs typeface="Times New Roman" pitchFamily="18" charset="0"/>
              </a:rPr>
              <a:t>4.2 Thermal Boundary Layer</a:t>
            </a:r>
          </a:p>
        </p:txBody>
      </p:sp>
      <p:pic>
        <p:nvPicPr>
          <p:cNvPr id="4" name="Picture 3">
            <a:extLst>
              <a:ext uri="{FF2B5EF4-FFF2-40B4-BE49-F238E27FC236}">
                <a16:creationId xmlns:a16="http://schemas.microsoft.com/office/drawing/2014/main" id="{58D2FDC4-4589-1877-675B-B000D0030E2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18270" y="2177481"/>
            <a:ext cx="2346960" cy="556260"/>
          </a:xfrm>
          <a:prstGeom prst="rect">
            <a:avLst/>
          </a:prstGeom>
          <a:noFill/>
          <a:ln>
            <a:noFill/>
          </a:ln>
        </p:spPr>
      </p:pic>
    </p:spTree>
    <p:custDataLst>
      <p:tags r:id="rId1"/>
    </p:custDataLst>
    <p:extLst>
      <p:ext uri="{BB962C8B-B14F-4D97-AF65-F5344CB8AC3E}">
        <p14:creationId xmlns:p14="http://schemas.microsoft.com/office/powerpoint/2010/main" val="803402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Thank you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564" y="1657350"/>
            <a:ext cx="137160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1179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7" name="Google Shape;208;p37"/>
          <p:cNvSpPr txBox="1">
            <a:spLocks noGrp="1"/>
          </p:cNvSpPr>
          <p:nvPr>
            <p:ph type="title" idx="4294967295"/>
          </p:nvPr>
        </p:nvSpPr>
        <p:spPr>
          <a:xfrm>
            <a:off x="439500" y="41850"/>
            <a:ext cx="8704500" cy="54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2800" b="1" dirty="0">
                <a:latin typeface="Times New Roman" pitchFamily="18" charset="0"/>
                <a:cs typeface="Times New Roman" pitchFamily="18" charset="0"/>
              </a:rPr>
              <a:t>4.1 Physical mechanism of convection</a:t>
            </a:r>
          </a:p>
        </p:txBody>
      </p:sp>
      <p:sp>
        <p:nvSpPr>
          <p:cNvPr id="4"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1</a:t>
            </a:r>
          </a:p>
        </p:txBody>
      </p:sp>
      <p:sp>
        <p:nvSpPr>
          <p:cNvPr id="8" name="Rectangle 7"/>
          <p:cNvSpPr/>
          <p:nvPr/>
        </p:nvSpPr>
        <p:spPr>
          <a:xfrm>
            <a:off x="533400" y="1200150"/>
            <a:ext cx="8305800" cy="2123658"/>
          </a:xfrm>
          <a:prstGeom prst="rect">
            <a:avLst/>
          </a:prstGeom>
        </p:spPr>
        <p:txBody>
          <a:bodyPr wrap="square">
            <a:spAutoFit/>
          </a:bodyPr>
          <a:lstStyle/>
          <a:p>
            <a:pPr marL="285750" indent="-285750" algn="just">
              <a:buFont typeface="Arial" panose="020B0604020202020204" pitchFamily="34" charset="0"/>
              <a:buChar char="•"/>
            </a:pPr>
            <a:r>
              <a:rPr lang="en-US" dirty="0"/>
              <a:t>Heat transfer in solids occurs only by conduction, as molecules remain fixed in position. In fluids (liquids and gases), heat transfer may occur by conduction (if the fluid is stationary) or by convection (if there is bulk fluid motion). </a:t>
            </a:r>
          </a:p>
          <a:p>
            <a:pPr marL="285750" indent="-285750" algn="just">
              <a:buFont typeface="Arial" panose="020B0604020202020204" pitchFamily="34" charset="0"/>
              <a:buChar char="•"/>
            </a:pPr>
            <a:r>
              <a:rPr lang="en-US" dirty="0"/>
              <a:t>Thus, conduction in fluids can be considered a limiting case of convection when the fluid is at rest.</a:t>
            </a:r>
          </a:p>
          <a:p>
            <a:pPr marL="342900" indent="-342900" algn="just">
              <a:buFont typeface="Arial" pitchFamily="34" charset="0"/>
              <a:buChar char="•"/>
            </a:pPr>
            <a:endParaRPr lang="en-US" altLang="en-US" sz="2400" dirty="0">
              <a:latin typeface="Times New Roman" pitchFamily="18" charset="0"/>
              <a:cs typeface="+mj-cs"/>
            </a:endParaRPr>
          </a:p>
        </p:txBody>
      </p:sp>
      <p:pic>
        <p:nvPicPr>
          <p:cNvPr id="6" name="Picture 5">
            <a:extLst>
              <a:ext uri="{FF2B5EF4-FFF2-40B4-BE49-F238E27FC236}">
                <a16:creationId xmlns:a16="http://schemas.microsoft.com/office/drawing/2014/main" id="{CF2AB631-D664-50AA-2018-5D177CDAD9B3}"/>
              </a:ext>
            </a:extLst>
          </p:cNvPr>
          <p:cNvPicPr>
            <a:picLocks noChangeAspect="1"/>
          </p:cNvPicPr>
          <p:nvPr/>
        </p:nvPicPr>
        <p:blipFill>
          <a:blip r:embed="rId3"/>
          <a:stretch>
            <a:fillRect/>
          </a:stretch>
        </p:blipFill>
        <p:spPr>
          <a:xfrm>
            <a:off x="1676928" y="2927667"/>
            <a:ext cx="6018744" cy="2103120"/>
          </a:xfrm>
          <a:prstGeom prst="rect">
            <a:avLst/>
          </a:prstGeom>
        </p:spPr>
      </p:pic>
    </p:spTree>
    <p:extLst>
      <p:ext uri="{BB962C8B-B14F-4D97-AF65-F5344CB8AC3E}">
        <p14:creationId xmlns:p14="http://schemas.microsoft.com/office/powerpoint/2010/main" val="27572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2</a:t>
            </a:r>
          </a:p>
        </p:txBody>
      </p:sp>
      <p:sp>
        <p:nvSpPr>
          <p:cNvPr id="9" name="Rectangle 8">
            <a:extLst>
              <a:ext uri="{FF2B5EF4-FFF2-40B4-BE49-F238E27FC236}">
                <a16:creationId xmlns:a16="http://schemas.microsoft.com/office/drawing/2014/main" id="{7823FE65-A87C-E4B2-6D31-B88E6A3BBCF8}"/>
              </a:ext>
            </a:extLst>
          </p:cNvPr>
          <p:cNvSpPr/>
          <p:nvPr/>
        </p:nvSpPr>
        <p:spPr>
          <a:xfrm>
            <a:off x="533400" y="1200150"/>
            <a:ext cx="8305800" cy="1477328"/>
          </a:xfrm>
          <a:prstGeom prst="rect">
            <a:avLst/>
          </a:prstGeom>
        </p:spPr>
        <p:txBody>
          <a:bodyPr wrap="square">
            <a:spAutoFit/>
          </a:bodyPr>
          <a:lstStyle/>
          <a:p>
            <a:pPr marL="285750" indent="-285750" algn="just">
              <a:buFont typeface="Arial" panose="020B0604020202020204" pitchFamily="34" charset="0"/>
              <a:buChar char="•"/>
            </a:pPr>
            <a:r>
              <a:rPr lang="en-US" dirty="0"/>
              <a:t>Convection depends on several variables: fluid properties (viscosity, conductivity, density, specific heat), velocity, surface geometry, roughness, and flow regime (laminar or turbulent). </a:t>
            </a:r>
          </a:p>
          <a:p>
            <a:pPr marL="285750" indent="-285750" algn="just">
              <a:buFont typeface="Arial" panose="020B0604020202020204" pitchFamily="34" charset="0"/>
              <a:buChar char="•"/>
            </a:pPr>
            <a:r>
              <a:rPr lang="en-US" dirty="0"/>
              <a:t>Despite its complexity, convection heat transfer is practically described by Newton’s law of cooling: </a:t>
            </a:r>
            <a:endParaRPr lang="en-US" altLang="en-US" sz="2400" dirty="0">
              <a:latin typeface="Times New Roman" pitchFamily="18" charset="0"/>
              <a:cs typeface="Times New Roman" pitchFamily="18" charset="0"/>
            </a:endParaRPr>
          </a:p>
        </p:txBody>
      </p:sp>
      <p:sp>
        <p:nvSpPr>
          <p:cNvPr id="4" name="Google Shape;208;p37">
            <a:extLst>
              <a:ext uri="{FF2B5EF4-FFF2-40B4-BE49-F238E27FC236}">
                <a16:creationId xmlns:a16="http://schemas.microsoft.com/office/drawing/2014/main" id="{53E26A69-63D1-85C3-3685-BFBE3C785C4E}"/>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4.1 Physical mechanism of convection</a:t>
            </a:r>
          </a:p>
        </p:txBody>
      </p:sp>
      <p:pic>
        <p:nvPicPr>
          <p:cNvPr id="5" name="Picture 4">
            <a:extLst>
              <a:ext uri="{FF2B5EF4-FFF2-40B4-BE49-F238E27FC236}">
                <a16:creationId xmlns:a16="http://schemas.microsoft.com/office/drawing/2014/main" id="{A0F827DE-581B-E15E-E25C-1C3A2DF45F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649705"/>
            <a:ext cx="5486400" cy="2451945"/>
          </a:xfrm>
          <a:prstGeom prst="rect">
            <a:avLst/>
          </a:prstGeom>
          <a:noFill/>
          <a:ln>
            <a:noFill/>
          </a:ln>
        </p:spPr>
      </p:pic>
    </p:spTree>
    <p:custDataLst>
      <p:tags r:id="rId1"/>
    </p:custDataLst>
    <p:extLst>
      <p:ext uri="{BB962C8B-B14F-4D97-AF65-F5344CB8AC3E}">
        <p14:creationId xmlns:p14="http://schemas.microsoft.com/office/powerpoint/2010/main" val="1965534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3785652"/>
          </a:xfrm>
          <a:prstGeom prst="rect">
            <a:avLst/>
          </a:prstGeom>
        </p:spPr>
        <p:txBody>
          <a:bodyPr wrap="square">
            <a:spAutoFit/>
          </a:bodyPr>
          <a:lstStyle/>
          <a:p>
            <a:pPr marL="285750" indent="-285750" algn="just">
              <a:buFont typeface="Arial" panose="020B0604020202020204" pitchFamily="34" charset="0"/>
              <a:buChar char="•"/>
            </a:pPr>
            <a:r>
              <a:rPr lang="en-US" dirty="0"/>
              <a:t>The convection heat transfer coefficient h can be defined as the rate of heat transfer between a solid surface and a fluid per unit surface area per unit temperature difference. </a:t>
            </a:r>
          </a:p>
          <a:p>
            <a:pPr marL="285750" indent="-285750" algn="just">
              <a:buFont typeface="Arial" panose="020B0604020202020204" pitchFamily="34" charset="0"/>
              <a:buChar char="•"/>
            </a:pPr>
            <a:r>
              <a:rPr lang="en-US" dirty="0"/>
              <a:t>h depends on the several of the mentioned variables, and thus is difficult to determine.</a:t>
            </a:r>
          </a:p>
          <a:p>
            <a:pPr marL="285750" indent="-285750" algn="just">
              <a:buFont typeface="Arial" panose="020B0604020202020204" pitchFamily="34" charset="0"/>
              <a:buChar char="•"/>
            </a:pPr>
            <a:r>
              <a:rPr lang="en-US" dirty="0"/>
              <a:t>When a fluid flows over a solid surface, the no-slip condition means that the fluid in direct contact with the surface has zero velocity relative to it, due to viscosity. </a:t>
            </a:r>
          </a:p>
          <a:p>
            <a:pPr marL="285750" indent="-285750" algn="just">
              <a:buFont typeface="Arial" panose="020B0604020202020204" pitchFamily="34" charset="0"/>
              <a:buChar char="•"/>
            </a:pPr>
            <a:r>
              <a:rPr lang="en-US" dirty="0"/>
              <a:t>This creates a velocity profile, since each layer of fluid slows the next through friction. </a:t>
            </a:r>
          </a:p>
          <a:p>
            <a:pPr marL="285750" indent="-285750" algn="just">
              <a:buFont typeface="Arial" panose="020B0604020202020204" pitchFamily="34" charset="0"/>
              <a:buChar char="•"/>
            </a:pPr>
            <a:r>
              <a:rPr lang="en-US" dirty="0"/>
              <a:t>Similarly, the no-temperature-jump condition means the fluid and solid surface at the point of contact have the same temperature. </a:t>
            </a:r>
          </a:p>
          <a:p>
            <a:pPr marL="342900" indent="-342900" algn="just">
              <a:buFont typeface="Arial" pitchFamily="34" charset="0"/>
              <a:buChar char="•"/>
            </a:pPr>
            <a:endParaRPr lang="en-US" altLang="en-US" sz="2400" dirty="0">
              <a:latin typeface="Times New Roman" pitchFamily="18" charset="0"/>
              <a:cs typeface="Times New Roman" pitchFamily="18" charset="0"/>
            </a:endParaRPr>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3</a:t>
            </a:r>
          </a:p>
        </p:txBody>
      </p:sp>
      <p:sp>
        <p:nvSpPr>
          <p:cNvPr id="4" name="Google Shape;208;p37">
            <a:extLst>
              <a:ext uri="{FF2B5EF4-FFF2-40B4-BE49-F238E27FC236}">
                <a16:creationId xmlns:a16="http://schemas.microsoft.com/office/drawing/2014/main" id="{D31246DB-0B3A-C18F-65C1-186B12C6C1A8}"/>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4.1 Physical mechanism of convection</a:t>
            </a:r>
          </a:p>
        </p:txBody>
      </p:sp>
    </p:spTree>
    <p:custDataLst>
      <p:tags r:id="rId1"/>
    </p:custDataLst>
    <p:extLst>
      <p:ext uri="{BB962C8B-B14F-4D97-AF65-F5344CB8AC3E}">
        <p14:creationId xmlns:p14="http://schemas.microsoft.com/office/powerpoint/2010/main" val="3860910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4" name="Rectangle 13"/>
              <p:cNvSpPr/>
              <p:nvPr/>
            </p:nvSpPr>
            <p:spPr>
              <a:xfrm>
                <a:off x="533400" y="1200150"/>
                <a:ext cx="8305800" cy="1713418"/>
              </a:xfrm>
              <a:prstGeom prst="rect">
                <a:avLst/>
              </a:prstGeom>
            </p:spPr>
            <p:txBody>
              <a:bodyPr wrap="square">
                <a:spAutoFit/>
              </a:bodyPr>
              <a:lstStyle/>
              <a:p>
                <a:pPr marL="285750" indent="-285750">
                  <a:buFont typeface="Arial" panose="020B0604020202020204" pitchFamily="34" charset="0"/>
                  <a:buChar char="•"/>
                </a:pPr>
                <a:r>
                  <a:rPr lang="en-US" dirty="0"/>
                  <a:t>Therefore, heat transfer at the interface occurs by pure conduction, because the fluid layer touching the surface is motionless, and can be expressed as:</a:t>
                </a:r>
              </a:p>
              <a:p>
                <a:pPr algn="ctr"/>
                <a14:m>
                  <m:oMath xmlns:m="http://schemas.openxmlformats.org/officeDocument/2006/math">
                    <m:sSub>
                      <m:sSubPr>
                        <m:ctrlPr>
                          <a:rPr lang="en-US" i="1">
                            <a:latin typeface="Cambria Math" panose="02040503050406030204" pitchFamily="18" charset="0"/>
                          </a:rPr>
                        </m:ctrlPr>
                      </m:sSubPr>
                      <m:e>
                        <m:acc>
                          <m:accPr>
                            <m:chr m:val="̇"/>
                            <m:ctrlPr>
                              <a:rPr lang="en-US" i="1">
                                <a:latin typeface="Cambria Math" panose="02040503050406030204" pitchFamily="18" charset="0"/>
                              </a:rPr>
                            </m:ctrlPr>
                          </m:accPr>
                          <m:e>
                            <m:r>
                              <a:rPr lang="en-US" i="1">
                                <a:latin typeface="Cambria Math" panose="02040503050406030204" pitchFamily="18" charset="0"/>
                              </a:rPr>
                              <m:t>𝑞</m:t>
                            </m:r>
                          </m:e>
                        </m:acc>
                      </m:e>
                      <m:sub>
                        <m:r>
                          <a:rPr lang="en-US" i="1">
                            <a:latin typeface="Cambria Math" panose="02040503050406030204" pitchFamily="18" charset="0"/>
                          </a:rPr>
                          <m:t>𝑐𝑜𝑛𝑣</m:t>
                        </m:r>
                      </m:sub>
                    </m:sSub>
                    <m:r>
                      <a:rPr lang="en-US" i="1">
                        <a:latin typeface="Cambria Math" panose="02040503050406030204" pitchFamily="18" charset="0"/>
                      </a:rPr>
                      <m:t>=</m:t>
                    </m:r>
                    <m:sSub>
                      <m:sSubPr>
                        <m:ctrlPr>
                          <a:rPr lang="en-US" i="1">
                            <a:latin typeface="Cambria Math" panose="02040503050406030204" pitchFamily="18" charset="0"/>
                          </a:rPr>
                        </m:ctrlPr>
                      </m:sSubPr>
                      <m:e>
                        <m:acc>
                          <m:accPr>
                            <m:chr m:val="̇"/>
                            <m:ctrlPr>
                              <a:rPr lang="en-US" i="1">
                                <a:latin typeface="Cambria Math" panose="02040503050406030204" pitchFamily="18" charset="0"/>
                              </a:rPr>
                            </m:ctrlPr>
                          </m:accPr>
                          <m:e>
                            <m:r>
                              <a:rPr lang="en-US" i="1">
                                <a:latin typeface="Cambria Math" panose="02040503050406030204" pitchFamily="18" charset="0"/>
                              </a:rPr>
                              <m:t>𝑞</m:t>
                            </m:r>
                          </m:e>
                        </m:acc>
                      </m:e>
                      <m:sub>
                        <m:r>
                          <a:rPr lang="en-US" i="1">
                            <a:latin typeface="Cambria Math" panose="02040503050406030204" pitchFamily="18" charset="0"/>
                          </a:rPr>
                          <m:t>𝑐𝑜𝑛𝑑</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𝜆</m:t>
                        </m:r>
                      </m:e>
                      <m:sub>
                        <m:r>
                          <a:rPr lang="en-US" i="1">
                            <a:latin typeface="Cambria Math" panose="02040503050406030204" pitchFamily="18" charset="0"/>
                          </a:rPr>
                          <m:t>𝑓𝑙𝑢𝑖𝑑</m:t>
                        </m:r>
                      </m:sub>
                    </m:sSub>
                    <m:sSub>
                      <m:sSubPr>
                        <m:ctrlPr>
                          <a:rPr lang="en-US" i="1">
                            <a:latin typeface="Cambria Math" panose="02040503050406030204" pitchFamily="18" charset="0"/>
                          </a:rPr>
                        </m:ctrlPr>
                      </m:sSubPr>
                      <m:e>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𝛿</m:t>
                                </m:r>
                                <m:r>
                                  <a:rPr lang="en-US" i="1">
                                    <a:latin typeface="Cambria Math" panose="02040503050406030204" pitchFamily="18" charset="0"/>
                                  </a:rPr>
                                  <m:t>𝑇</m:t>
                                </m:r>
                              </m:num>
                              <m:den>
                                <m:r>
                                  <a:rPr lang="en-US" i="1">
                                    <a:latin typeface="Cambria Math" panose="02040503050406030204" pitchFamily="18" charset="0"/>
                                  </a:rPr>
                                  <m:t>𝛿</m:t>
                                </m:r>
                                <m:r>
                                  <a:rPr lang="en-US" i="1">
                                    <a:latin typeface="Cambria Math" panose="02040503050406030204" pitchFamily="18" charset="0"/>
                                  </a:rPr>
                                  <m:t>𝑦</m:t>
                                </m:r>
                              </m:den>
                            </m:f>
                          </m:e>
                        </m:d>
                      </m:e>
                      <m:sub>
                        <m:r>
                          <a:rPr lang="en-US" i="1">
                            <a:latin typeface="Cambria Math" panose="02040503050406030204" pitchFamily="18" charset="0"/>
                          </a:rPr>
                          <m:t>𝑦</m:t>
                        </m:r>
                        <m:r>
                          <a:rPr lang="en-US" i="1">
                            <a:latin typeface="Cambria Math" panose="02040503050406030204" pitchFamily="18" charset="0"/>
                          </a:rPr>
                          <m:t>=0</m:t>
                        </m:r>
                      </m:sub>
                    </m:sSub>
                  </m:oMath>
                </a14:m>
                <a:r>
                  <a:rPr lang="en-US" dirty="0"/>
                  <a:t> (W/m</a:t>
                </a:r>
                <a:r>
                  <a:rPr lang="en-US" baseline="30000" dirty="0"/>
                  <a:t>2</a:t>
                </a:r>
                <a:r>
                  <a:rPr lang="en-US" dirty="0"/>
                  <a:t>)</a:t>
                </a:r>
              </a:p>
              <a:p>
                <a:pPr marL="285750" indent="-285750" algn="just">
                  <a:buFont typeface="Arial" panose="020B0604020202020204" pitchFamily="34" charset="0"/>
                  <a:buChar char="•"/>
                </a:pPr>
                <a:endParaRPr lang="en-US" dirty="0"/>
              </a:p>
              <a:p>
                <a:pPr algn="just"/>
                <a:endParaRPr lang="en-US" dirty="0"/>
              </a:p>
            </p:txBody>
          </p:sp>
        </mc:Choice>
        <mc:Fallback xmlns="">
          <p:sp>
            <p:nvSpPr>
              <p:cNvPr id="14" name="Rectangle 13"/>
              <p:cNvSpPr>
                <a:spLocks noRot="1" noChangeAspect="1" noMove="1" noResize="1" noEditPoints="1" noAdjustHandles="1" noChangeArrowheads="1" noChangeShapeType="1" noTextEdit="1"/>
              </p:cNvSpPr>
              <p:nvPr/>
            </p:nvSpPr>
            <p:spPr>
              <a:xfrm>
                <a:off x="533400" y="1200150"/>
                <a:ext cx="8305800" cy="1713418"/>
              </a:xfrm>
              <a:prstGeom prst="rect">
                <a:avLst/>
              </a:prstGeom>
              <a:blipFill>
                <a:blip r:embed="rId4"/>
                <a:stretch>
                  <a:fillRect l="-514" t="-18861" b="-35943"/>
                </a:stretch>
              </a:blipFill>
            </p:spPr>
            <p:txBody>
              <a:bodyPr/>
              <a:lstStyle/>
              <a:p>
                <a:r>
                  <a:rPr lang="en-US">
                    <a:noFill/>
                  </a:rPr>
                  <a:t> </a:t>
                </a:r>
              </a:p>
            </p:txBody>
          </p:sp>
        </mc:Fallback>
      </mc:AlternateContent>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a:t>
            </a:r>
          </a:p>
        </p:txBody>
      </p:sp>
      <p:sp>
        <p:nvSpPr>
          <p:cNvPr id="3" name="Google Shape;208;p37">
            <a:extLst>
              <a:ext uri="{FF2B5EF4-FFF2-40B4-BE49-F238E27FC236}">
                <a16:creationId xmlns:a16="http://schemas.microsoft.com/office/drawing/2014/main" id="{4B616FBE-0BAF-B260-AC87-0600151C16E5}"/>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4.1 Physical mechanism of convection</a:t>
            </a:r>
          </a:p>
        </p:txBody>
      </p:sp>
      <p:pic>
        <p:nvPicPr>
          <p:cNvPr id="5" name="Picture 4">
            <a:extLst>
              <a:ext uri="{FF2B5EF4-FFF2-40B4-BE49-F238E27FC236}">
                <a16:creationId xmlns:a16="http://schemas.microsoft.com/office/drawing/2014/main" id="{15252ED4-3B56-E3FD-6B06-EE2C4BEA815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377940" y="2617470"/>
            <a:ext cx="2308860" cy="2087880"/>
          </a:xfrm>
          <a:prstGeom prst="rect">
            <a:avLst/>
          </a:prstGeom>
          <a:noFill/>
          <a:ln>
            <a:noFill/>
          </a:ln>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7FC70FE6-2578-A6E8-4AAA-231C58A6B32D}"/>
                  </a:ext>
                </a:extLst>
              </p:cNvPr>
              <p:cNvSpPr txBox="1"/>
              <p:nvPr/>
            </p:nvSpPr>
            <p:spPr>
              <a:xfrm>
                <a:off x="533400" y="2533176"/>
                <a:ext cx="5387340" cy="2629374"/>
              </a:xfrm>
              <a:prstGeom prst="rect">
                <a:avLst/>
              </a:prstGeom>
              <a:noFill/>
            </p:spPr>
            <p:txBody>
              <a:bodyPr wrap="square">
                <a:spAutoFit/>
              </a:bodyPr>
              <a:lstStyle/>
              <a:p>
                <a:pPr algn="just"/>
                <a:r>
                  <a:rPr lang="en-US" dirty="0"/>
                  <a:t>Note that convection heat transfer from a solid surface to a fluid is merely the conduction heat transfer from the solid surface to the fluid layer adjacent to the surface. Therefore, we can equate </a:t>
                </a:r>
                <a:r>
                  <a:rPr lang="en-US" dirty="0" err="1"/>
                  <a:t>Eqs</a:t>
                </a:r>
                <a:r>
                  <a:rPr lang="en-US" dirty="0"/>
                  <a:t>. 1 and 3 for the heat flux to obtain:</a:t>
                </a:r>
              </a:p>
              <a:p>
                <a:pPr algn="just"/>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h</m:t>
                      </m:r>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𝜆</m:t>
                              </m:r>
                            </m:e>
                            <m:sub>
                              <m:r>
                                <a:rPr lang="en-US" i="1">
                                  <a:latin typeface="Cambria Math" panose="02040503050406030204" pitchFamily="18" charset="0"/>
                                </a:rPr>
                                <m:t>𝑓𝑙𝑢𝑖𝑑</m:t>
                              </m:r>
                            </m:sub>
                          </m:sSub>
                          <m:sSub>
                            <m:sSubPr>
                              <m:ctrlPr>
                                <a:rPr lang="en-US" i="1">
                                  <a:latin typeface="Cambria Math" panose="02040503050406030204" pitchFamily="18" charset="0"/>
                                </a:rPr>
                              </m:ctrlPr>
                            </m:sSubPr>
                            <m:e>
                              <m:d>
                                <m:dPr>
                                  <m:begChr m:val=""/>
                                  <m:endChr m:val="|"/>
                                  <m:ctrlPr>
                                    <a:rPr lang="en-US" i="1">
                                      <a:latin typeface="Cambria Math" panose="02040503050406030204" pitchFamily="18" charset="0"/>
                                    </a:rPr>
                                  </m:ctrlPr>
                                </m:dPr>
                                <m:e>
                                  <m:f>
                                    <m:fPr>
                                      <m:ctrlPr>
                                        <a:rPr lang="en-US" i="1">
                                          <a:latin typeface="Cambria Math" panose="02040503050406030204" pitchFamily="18" charset="0"/>
                                        </a:rPr>
                                      </m:ctrlPr>
                                    </m:fPr>
                                    <m:num>
                                      <m:r>
                                        <a:rPr lang="en-US" i="1">
                                          <a:latin typeface="Cambria Math" panose="02040503050406030204" pitchFamily="18" charset="0"/>
                                        </a:rPr>
                                        <m:t>𝛿</m:t>
                                      </m:r>
                                      <m:r>
                                        <a:rPr lang="en-US" i="1">
                                          <a:latin typeface="Cambria Math" panose="02040503050406030204" pitchFamily="18" charset="0"/>
                                        </a:rPr>
                                        <m:t>𝑇</m:t>
                                      </m:r>
                                    </m:num>
                                    <m:den>
                                      <m:r>
                                        <a:rPr lang="en-US" i="1">
                                          <a:latin typeface="Cambria Math" panose="02040503050406030204" pitchFamily="18" charset="0"/>
                                        </a:rPr>
                                        <m:t>𝛿</m:t>
                                      </m:r>
                                      <m:r>
                                        <a:rPr lang="en-US" i="1">
                                          <a:latin typeface="Cambria Math" panose="02040503050406030204" pitchFamily="18" charset="0"/>
                                        </a:rPr>
                                        <m:t>𝑦</m:t>
                                      </m:r>
                                    </m:den>
                                  </m:f>
                                </m:e>
                              </m:d>
                            </m:e>
                            <m:sub>
                              <m:r>
                                <a:rPr lang="en-US" i="1">
                                  <a:latin typeface="Cambria Math" panose="02040503050406030204" pitchFamily="18" charset="0"/>
                                </a:rPr>
                                <m:t>𝑦</m:t>
                              </m:r>
                              <m:r>
                                <a:rPr lang="en-US" i="1">
                                  <a:latin typeface="Cambria Math" panose="02040503050406030204" pitchFamily="18" charset="0"/>
                                </a:rPr>
                                <m:t>=0</m:t>
                              </m:r>
                            </m:sub>
                          </m:sSub>
                        </m:num>
                        <m:den>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𝑠</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𝑇</m:t>
                              </m:r>
                            </m:e>
                            <m:sub>
                              <m:r>
                                <a:rPr lang="en-US" i="1">
                                  <a:latin typeface="Cambria Math" panose="02040503050406030204" pitchFamily="18" charset="0"/>
                                </a:rPr>
                                <m:t>∞</m:t>
                              </m:r>
                            </m:sub>
                          </m:sSub>
                          <m:r>
                            <a:rPr lang="en-US" i="1">
                              <a:latin typeface="Cambria Math" panose="02040503050406030204" pitchFamily="18" charset="0"/>
                            </a:rPr>
                            <m:t>)</m:t>
                          </m:r>
                        </m:den>
                      </m:f>
                    </m:oMath>
                  </m:oMathPara>
                </a14:m>
                <a:endParaRPr lang="en-US" dirty="0"/>
              </a:p>
              <a:p>
                <a:pPr marL="285750" indent="-285750" algn="just">
                  <a:buFont typeface="Arial" panose="020B0604020202020204" pitchFamily="34" charset="0"/>
                  <a:buChar char="•"/>
                </a:pPr>
                <a:endParaRPr lang="en-US" dirty="0"/>
              </a:p>
            </p:txBody>
          </p:sp>
        </mc:Choice>
        <mc:Fallback xmlns="">
          <p:sp>
            <p:nvSpPr>
              <p:cNvPr id="7" name="TextBox 6">
                <a:extLst>
                  <a:ext uri="{FF2B5EF4-FFF2-40B4-BE49-F238E27FC236}">
                    <a16:creationId xmlns:a16="http://schemas.microsoft.com/office/drawing/2014/main" id="{7FC70FE6-2578-A6E8-4AAA-231C58A6B32D}"/>
                  </a:ext>
                </a:extLst>
              </p:cNvPr>
              <p:cNvSpPr txBox="1">
                <a:spLocks noRot="1" noChangeAspect="1" noMove="1" noResize="1" noEditPoints="1" noAdjustHandles="1" noChangeArrowheads="1" noChangeShapeType="1" noTextEdit="1"/>
              </p:cNvSpPr>
              <p:nvPr/>
            </p:nvSpPr>
            <p:spPr>
              <a:xfrm>
                <a:off x="533400" y="2533176"/>
                <a:ext cx="5387340" cy="2629374"/>
              </a:xfrm>
              <a:prstGeom prst="rect">
                <a:avLst/>
              </a:prstGeom>
              <a:blipFill>
                <a:blip r:embed="rId6"/>
                <a:stretch>
                  <a:fillRect l="-1019" t="-1392" r="-1019"/>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409954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4" name="Rectangle 13"/>
              <p:cNvSpPr/>
              <p:nvPr/>
            </p:nvSpPr>
            <p:spPr>
              <a:xfrm>
                <a:off x="533400" y="1200150"/>
                <a:ext cx="8305800" cy="3266472"/>
              </a:xfrm>
              <a:prstGeom prst="rect">
                <a:avLst/>
              </a:prstGeom>
            </p:spPr>
            <p:txBody>
              <a:bodyPr wrap="square">
                <a:spAutoFit/>
              </a:bodyPr>
              <a:lstStyle/>
              <a:p>
                <a:pPr marL="285750" indent="-285750" algn="just">
                  <a:buFont typeface="Arial" panose="020B0604020202020204" pitchFamily="34" charset="0"/>
                  <a:buChar char="•"/>
                </a:pPr>
                <a:r>
                  <a:rPr lang="en-US" dirty="0"/>
                  <a:t>The convection heat transfer coefficient ℎ depends on the temperature distribution in the fluid and usually changes along the flow direction. To represent the overall effect on a surface, an average heat transfer coefficient is calculated by averaging the local values over the entire surface. </a:t>
                </a:r>
              </a:p>
              <a:p>
                <a:pPr marL="285750" indent="-285750" algn="just">
                  <a:buFont typeface="Arial" panose="020B0604020202020204" pitchFamily="34" charset="0"/>
                  <a:buChar char="•"/>
                </a:pPr>
                <a:r>
                  <a:rPr lang="en-US" dirty="0"/>
                  <a:t>In convection analysis, equations are often no dimension, leading to dimensionless numbers that simplify the problem. The most important for heat transfer is the Nusselt number (Nu):. It is defined as:</a:t>
                </a:r>
              </a:p>
              <a:p>
                <a:pPr algn="ctr"/>
                <a:r>
                  <a:rPr lang="en-US" dirty="0"/>
                  <a:t>Nu = </a:t>
                </a:r>
                <a14:m>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h</m:t>
                        </m:r>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𝐿</m:t>
                            </m:r>
                          </m:e>
                          <m:sub>
                            <m:r>
                              <a:rPr lang="en-US" i="1">
                                <a:latin typeface="Cambria Math" panose="02040503050406030204" pitchFamily="18" charset="0"/>
                              </a:rPr>
                              <m:t>𝑐</m:t>
                            </m:r>
                          </m:sub>
                        </m:sSub>
                      </m:num>
                      <m:den>
                        <m:r>
                          <a:rPr lang="en-US" i="1">
                            <a:latin typeface="Cambria Math" panose="02040503050406030204" pitchFamily="18" charset="0"/>
                          </a:rPr>
                          <m:t>𝜆</m:t>
                        </m:r>
                      </m:den>
                    </m:f>
                  </m:oMath>
                </a14:m>
                <a:endParaRPr lang="en-US" dirty="0"/>
              </a:p>
              <a:p>
                <a:pPr algn="just"/>
                <a:r>
                  <a:rPr lang="en-US" dirty="0"/>
                  <a:t>where h is the convection heat transfer coefficient, Lc is the characteristic length, and λ is the thermal conductivity of the fluid.</a:t>
                </a:r>
              </a:p>
              <a:p>
                <a:pPr marL="285750" indent="-285750" algn="just">
                  <a:buFont typeface="Arial" panose="020B0604020202020204" pitchFamily="34" charset="0"/>
                  <a:buChar char="•"/>
                </a:pPr>
                <a:endParaRPr lang="en-US" dirty="0"/>
              </a:p>
            </p:txBody>
          </p:sp>
        </mc:Choice>
        <mc:Fallback xmlns="">
          <p:sp>
            <p:nvSpPr>
              <p:cNvPr id="14" name="Rectangle 13"/>
              <p:cNvSpPr>
                <a:spLocks noRot="1" noChangeAspect="1" noMove="1" noResize="1" noEditPoints="1" noAdjustHandles="1" noChangeArrowheads="1" noChangeShapeType="1" noTextEdit="1"/>
              </p:cNvSpPr>
              <p:nvPr/>
            </p:nvSpPr>
            <p:spPr>
              <a:xfrm>
                <a:off x="533400" y="1200150"/>
                <a:ext cx="8305800" cy="3266472"/>
              </a:xfrm>
              <a:prstGeom prst="rect">
                <a:avLst/>
              </a:prstGeom>
              <a:blipFill>
                <a:blip r:embed="rId4"/>
                <a:stretch>
                  <a:fillRect l="-661" t="-1306" r="-587"/>
                </a:stretch>
              </a:blipFill>
            </p:spPr>
            <p:txBody>
              <a:bodyPr/>
              <a:lstStyle/>
              <a:p>
                <a:r>
                  <a:rPr lang="en-US">
                    <a:noFill/>
                  </a:rPr>
                  <a:t> </a:t>
                </a:r>
              </a:p>
            </p:txBody>
          </p:sp>
        </mc:Fallback>
      </mc:AlternateContent>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5</a:t>
            </a:r>
          </a:p>
        </p:txBody>
      </p:sp>
      <p:sp>
        <p:nvSpPr>
          <p:cNvPr id="3" name="Google Shape;208;p37">
            <a:extLst>
              <a:ext uri="{FF2B5EF4-FFF2-40B4-BE49-F238E27FC236}">
                <a16:creationId xmlns:a16="http://schemas.microsoft.com/office/drawing/2014/main" id="{381200B3-08E8-342F-2CD0-8C804570948A}"/>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4.1 Physical mechanism of convection</a:t>
            </a:r>
          </a:p>
        </p:txBody>
      </p:sp>
    </p:spTree>
    <p:custDataLst>
      <p:tags r:id="rId1"/>
    </p:custDataLst>
    <p:extLst>
      <p:ext uri="{BB962C8B-B14F-4D97-AF65-F5344CB8AC3E}">
        <p14:creationId xmlns:p14="http://schemas.microsoft.com/office/powerpoint/2010/main" val="239304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4" name="Rectangle 13"/>
              <p:cNvSpPr/>
              <p:nvPr/>
            </p:nvSpPr>
            <p:spPr>
              <a:xfrm>
                <a:off x="533400" y="1200150"/>
                <a:ext cx="8305800" cy="4184415"/>
              </a:xfrm>
              <a:prstGeom prst="rect">
                <a:avLst/>
              </a:prstGeom>
            </p:spPr>
            <p:txBody>
              <a:bodyPr wrap="square">
                <a:spAutoFit/>
              </a:bodyPr>
              <a:lstStyle/>
              <a:p>
                <a:pPr marL="285750" indent="-285750" algn="just">
                  <a:buFont typeface="Arial" panose="020B0604020202020204" pitchFamily="34" charset="0"/>
                  <a:buChar char="•"/>
                </a:pPr>
                <a:r>
                  <a:rPr lang="en-US" dirty="0"/>
                  <a:t>To understand the physical significance of the Nusselt number, consider a fluid layer of thickness L and temperature difference ΔT= T</a:t>
                </a:r>
                <a:r>
                  <a:rPr lang="en-US" baseline="-25000" dirty="0"/>
                  <a:t>2</a:t>
                </a:r>
                <a:r>
                  <a:rPr lang="en-US" dirty="0"/>
                  <a:t> -T</a:t>
                </a:r>
                <a:r>
                  <a:rPr lang="en-US" baseline="-25000" dirty="0"/>
                  <a:t>1</a:t>
                </a:r>
                <a:r>
                  <a:rPr lang="en-US" dirty="0"/>
                  <a:t>. </a:t>
                </a:r>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lgn="just">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Heat transfer through the fluid layer will be by convection when the fluid involves some motion and by conduction when the fluid layer is motionless. Heat flux in either case will be:</a:t>
                </a:r>
              </a:p>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rPr>
                          </m:ctrlPr>
                        </m:sSubPr>
                        <m:e>
                          <m:acc>
                            <m:accPr>
                              <m:chr m:val="̇"/>
                              <m:ctrlPr>
                                <a:rPr lang="en-US" i="1">
                                  <a:latin typeface="Cambria Math" panose="02040503050406030204" pitchFamily="18" charset="0"/>
                                </a:rPr>
                              </m:ctrlPr>
                            </m:accPr>
                            <m:e>
                              <m:r>
                                <a:rPr lang="en-US" i="1">
                                  <a:latin typeface="Cambria Math" panose="02040503050406030204" pitchFamily="18" charset="0"/>
                                </a:rPr>
                                <m:t>𝑞</m:t>
                              </m:r>
                            </m:e>
                          </m:acc>
                        </m:e>
                        <m:sub>
                          <m:r>
                            <a:rPr lang="en-US" i="1">
                              <a:latin typeface="Cambria Math" panose="02040503050406030204" pitchFamily="18" charset="0"/>
                            </a:rPr>
                            <m:t>𝑐𝑜𝑛𝑣</m:t>
                          </m:r>
                        </m:sub>
                      </m:sSub>
                      <m:r>
                        <a:rPr lang="en-US" i="1">
                          <a:latin typeface="Cambria Math" panose="02040503050406030204" pitchFamily="18" charset="0"/>
                        </a:rPr>
                        <m:t>=</m:t>
                      </m:r>
                      <m:r>
                        <a:rPr lang="en-US" i="1">
                          <a:latin typeface="Cambria Math" panose="02040503050406030204" pitchFamily="18" charset="0"/>
                        </a:rPr>
                        <m:t>h</m:t>
                      </m:r>
                      <m:r>
                        <a:rPr lang="en-US" i="1">
                          <a:latin typeface="Cambria Math" panose="02040503050406030204" pitchFamily="18" charset="0"/>
                        </a:rPr>
                        <m:t>∆</m:t>
                      </m:r>
                      <m:r>
                        <a:rPr lang="en-US" i="1">
                          <a:latin typeface="Cambria Math" panose="02040503050406030204" pitchFamily="18" charset="0"/>
                        </a:rPr>
                        <m:t>𝑇</m:t>
                      </m:r>
                    </m:oMath>
                  </m:oMathPara>
                </a14:m>
                <a:endParaRPr lang="en-US" dirty="0"/>
              </a:p>
              <a:p>
                <a:pPr algn="ctr"/>
                <a14:m>
                  <m:oMath xmlns:m="http://schemas.openxmlformats.org/officeDocument/2006/math">
                    <m:sSub>
                      <m:sSubPr>
                        <m:ctrlPr>
                          <a:rPr lang="en-US" i="1">
                            <a:latin typeface="Cambria Math" panose="02040503050406030204" pitchFamily="18" charset="0"/>
                          </a:rPr>
                        </m:ctrlPr>
                      </m:sSubPr>
                      <m:e>
                        <m:acc>
                          <m:accPr>
                            <m:chr m:val="̇"/>
                            <m:ctrlPr>
                              <a:rPr lang="en-US" i="1">
                                <a:latin typeface="Cambria Math" panose="02040503050406030204" pitchFamily="18" charset="0"/>
                              </a:rPr>
                            </m:ctrlPr>
                          </m:accPr>
                          <m:e>
                            <m:r>
                              <a:rPr lang="en-US" i="1">
                                <a:latin typeface="Cambria Math" panose="02040503050406030204" pitchFamily="18" charset="0"/>
                              </a:rPr>
                              <m:t>𝑞</m:t>
                            </m:r>
                          </m:e>
                        </m:acc>
                      </m:e>
                      <m:sub>
                        <m:r>
                          <a:rPr lang="en-US" i="1">
                            <a:latin typeface="Cambria Math" panose="02040503050406030204" pitchFamily="18" charset="0"/>
                          </a:rPr>
                          <m:t>𝑐𝑜𝑛𝑑</m:t>
                        </m:r>
                      </m:sub>
                    </m:sSub>
                    <m:r>
                      <a:rPr lang="en-US" i="1">
                        <a:latin typeface="Cambria Math" panose="02040503050406030204" pitchFamily="18" charset="0"/>
                      </a:rPr>
                      <m:t>=</m:t>
                    </m:r>
                    <m:r>
                      <a:rPr lang="en-US" i="1">
                        <a:latin typeface="Cambria Math" panose="02040503050406030204" pitchFamily="18" charset="0"/>
                      </a:rPr>
                      <m:t>𝜆</m:t>
                    </m:r>
                    <m:f>
                      <m:fPr>
                        <m:ctrlPr>
                          <a:rPr lang="en-US" i="1">
                            <a:latin typeface="Cambria Math" panose="02040503050406030204" pitchFamily="18" charset="0"/>
                          </a:rPr>
                        </m:ctrlPr>
                      </m:fPr>
                      <m:num>
                        <m:r>
                          <a:rPr lang="en-US" i="1">
                            <a:latin typeface="Cambria Math" panose="02040503050406030204" pitchFamily="18" charset="0"/>
                          </a:rPr>
                          <m:t>∆</m:t>
                        </m:r>
                        <m:r>
                          <a:rPr lang="en-US" i="1">
                            <a:latin typeface="Cambria Math" panose="02040503050406030204" pitchFamily="18" charset="0"/>
                          </a:rPr>
                          <m:t>𝑇</m:t>
                        </m:r>
                      </m:num>
                      <m:den>
                        <m:r>
                          <a:rPr lang="en-US" i="1">
                            <a:latin typeface="Cambria Math" panose="02040503050406030204" pitchFamily="18" charset="0"/>
                          </a:rPr>
                          <m:t>𝐿</m:t>
                        </m:r>
                      </m:den>
                    </m:f>
                  </m:oMath>
                </a14:m>
                <a:r>
                  <a:rPr lang="en-US" dirty="0"/>
                  <a:t> </a:t>
                </a:r>
              </a:p>
              <a:p>
                <a:pPr marL="342900" indent="-342900" algn="just">
                  <a:buFont typeface="Arial" pitchFamily="34" charset="0"/>
                  <a:buChar char="•"/>
                </a:pPr>
                <a:endParaRPr lang="en-US" altLang="en-US" sz="2400" dirty="0">
                  <a:latin typeface="+mj-lt"/>
                  <a:cs typeface="Times New Roman" pitchFamily="18" charset="0"/>
                </a:endParaRPr>
              </a:p>
            </p:txBody>
          </p:sp>
        </mc:Choice>
        <mc:Fallback xmlns="">
          <p:sp>
            <p:nvSpPr>
              <p:cNvPr id="14" name="Rectangle 13"/>
              <p:cNvSpPr>
                <a:spLocks noRot="1" noChangeAspect="1" noMove="1" noResize="1" noEditPoints="1" noAdjustHandles="1" noChangeArrowheads="1" noChangeShapeType="1" noTextEdit="1"/>
              </p:cNvSpPr>
              <p:nvPr/>
            </p:nvSpPr>
            <p:spPr>
              <a:xfrm>
                <a:off x="533400" y="1200150"/>
                <a:ext cx="8305800" cy="4184415"/>
              </a:xfrm>
              <a:prstGeom prst="rect">
                <a:avLst/>
              </a:prstGeom>
              <a:blipFill>
                <a:blip r:embed="rId4"/>
                <a:stretch>
                  <a:fillRect l="-514" t="-875" r="-587"/>
                </a:stretch>
              </a:blipFill>
            </p:spPr>
            <p:txBody>
              <a:bodyPr/>
              <a:lstStyle/>
              <a:p>
                <a:r>
                  <a:rPr lang="en-US">
                    <a:noFill/>
                  </a:rPr>
                  <a:t> </a:t>
                </a:r>
              </a:p>
            </p:txBody>
          </p:sp>
        </mc:Fallback>
      </mc:AlternateContent>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6</a:t>
            </a:r>
          </a:p>
        </p:txBody>
      </p:sp>
      <p:sp>
        <p:nvSpPr>
          <p:cNvPr id="2" name="Google Shape;208;p37">
            <a:extLst>
              <a:ext uri="{FF2B5EF4-FFF2-40B4-BE49-F238E27FC236}">
                <a16:creationId xmlns:a16="http://schemas.microsoft.com/office/drawing/2014/main" id="{FBFDAF76-C356-0247-EC4B-31C40D69B9A2}"/>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4.1 Physical mechanism of convection</a:t>
            </a:r>
          </a:p>
        </p:txBody>
      </p:sp>
      <p:pic>
        <p:nvPicPr>
          <p:cNvPr id="4" name="Picture 3">
            <a:extLst>
              <a:ext uri="{FF2B5EF4-FFF2-40B4-BE49-F238E27FC236}">
                <a16:creationId xmlns:a16="http://schemas.microsoft.com/office/drawing/2014/main" id="{7752FD2F-53D8-7588-E1AF-7732249FAFC2}"/>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609850" y="2007870"/>
            <a:ext cx="4152900" cy="1249680"/>
          </a:xfrm>
          <a:prstGeom prst="rect">
            <a:avLst/>
          </a:prstGeom>
          <a:noFill/>
          <a:ln>
            <a:noFill/>
          </a:ln>
        </p:spPr>
      </p:pic>
    </p:spTree>
    <p:custDataLst>
      <p:tags r:id="rId1"/>
    </p:custDataLst>
    <p:extLst>
      <p:ext uri="{BB962C8B-B14F-4D97-AF65-F5344CB8AC3E}">
        <p14:creationId xmlns:p14="http://schemas.microsoft.com/office/powerpoint/2010/main" val="150976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7</a:t>
            </a:r>
          </a:p>
        </p:txBody>
      </p:sp>
      <p:sp>
        <p:nvSpPr>
          <p:cNvPr id="3" name="Google Shape;208;p37">
            <a:extLst>
              <a:ext uri="{FF2B5EF4-FFF2-40B4-BE49-F238E27FC236}">
                <a16:creationId xmlns:a16="http://schemas.microsoft.com/office/drawing/2014/main" id="{C1595711-ABAC-693F-9CEE-85290EEC071A}"/>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2800" b="1" kern="0" dirty="0">
                <a:latin typeface="Times New Roman" pitchFamily="18" charset="0"/>
                <a:cs typeface="Times New Roman" pitchFamily="18" charset="0"/>
              </a:rPr>
              <a:t>4.1 Physical mechanism of convection</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93F0D19-3770-28F9-7040-8B179C456BA6}"/>
                  </a:ext>
                </a:extLst>
              </p:cNvPr>
              <p:cNvSpPr txBox="1"/>
              <p:nvPr/>
            </p:nvSpPr>
            <p:spPr>
              <a:xfrm>
                <a:off x="2286000" y="1276350"/>
                <a:ext cx="4572000" cy="3465179"/>
              </a:xfrm>
              <a:prstGeom prst="rect">
                <a:avLst/>
              </a:prstGeom>
              <a:noFill/>
            </p:spPr>
            <p:txBody>
              <a:bodyPr wrap="square">
                <a:spAutoFit/>
              </a:bodyPr>
              <a:lstStyle/>
              <a:p>
                <a:pPr marL="0" marR="0">
                  <a:lnSpc>
                    <a:spcPct val="107000"/>
                  </a:lnSpc>
                  <a:spcAft>
                    <a:spcPts val="800"/>
                  </a:spcAft>
                  <a:buNone/>
                </a:pPr>
                <a:r>
                  <a:rPr lang="en-US" sz="1800" dirty="0">
                    <a:effectLst/>
                    <a:latin typeface="Times New Roman" panose="02020603050405020304" pitchFamily="18" charset="0"/>
                    <a:ea typeface="Calibri" panose="020F0502020204030204" pitchFamily="34" charset="0"/>
                    <a:cs typeface="Arial" panose="020B0604020202020204" pitchFamily="34" charset="0"/>
                  </a:rPr>
                  <a:t>Taking their ratio gives:</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14:m>
                  <m:oMathPara xmlns:m="http://schemas.openxmlformats.org/officeDocument/2006/math">
                    <m:oMathParaPr>
                      <m:jc m:val="centerGroup"/>
                    </m:oMathParaPr>
                    <m:oMath xmlns:m="http://schemas.openxmlformats.org/officeDocument/2006/math">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acc>
                                <m:accPr>
                                  <m:chr m:val="̇"/>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acc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𝑞</m:t>
                                  </m:r>
                                </m:e>
                              </m:acc>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𝑐𝑜𝑛𝑣</m:t>
                              </m:r>
                            </m:sub>
                          </m:sSub>
                        </m:num>
                        <m:den>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acc>
                                <m:accPr>
                                  <m:chr m:val="̇"/>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acc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𝑞</m:t>
                                  </m:r>
                                </m:e>
                              </m:acc>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𝑐𝑜𝑛𝑑</m:t>
                              </m:r>
                            </m:sub>
                          </m:sSub>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 </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h</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𝜆</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𝑇</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𝐿</m:t>
                              </m:r>
                            </m:den>
                          </m:f>
                        </m:den>
                      </m:f>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a:effectLst/>
                          <a:latin typeface="Cambria Math" panose="02040503050406030204" pitchFamily="18" charset="0"/>
                          <a:ea typeface="Calibri" panose="020F0502020204030204" pitchFamily="34" charset="0"/>
                          <a:cs typeface="Times New Roman" panose="02020603050405020304" pitchFamily="18" charset="0"/>
                        </a:rPr>
                        <m:t> </m:t>
                      </m:r>
                      <m:f>
                        <m:f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i="1">
                              <a:effectLst/>
                              <a:latin typeface="Cambria Math" panose="02040503050406030204" pitchFamily="18" charset="0"/>
                              <a:ea typeface="Calibri" panose="020F0502020204030204" pitchFamily="34" charset="0"/>
                              <a:cs typeface="Times New Roman" panose="02020603050405020304" pitchFamily="18" charset="0"/>
                            </a:rPr>
                            <m:t>h</m:t>
                          </m:r>
                          <m:r>
                            <a:rPr lang="en-US" sz="1800" i="1">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𝐿</m:t>
                          </m:r>
                        </m:num>
                        <m:den>
                          <m:r>
                            <a:rPr lang="en-US" sz="1800" i="1">
                              <a:effectLst/>
                              <a:latin typeface="Cambria Math" panose="02040503050406030204" pitchFamily="18" charset="0"/>
                              <a:ea typeface="Calibri" panose="020F0502020204030204" pitchFamily="34" charset="0"/>
                              <a:cs typeface="Times New Roman" panose="02020603050405020304" pitchFamily="18" charset="0"/>
                            </a:rPr>
                            <m:t>𝜆</m:t>
                          </m:r>
                        </m:den>
                      </m:f>
                    </m:oMath>
                  </m:oMathPara>
                </a14:m>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Arial" panose="020B0604020202020204" pitchFamily="34" charset="0"/>
                  <a:buChar char="•"/>
                </a:pPr>
                <a:r>
                  <a:rPr lang="en-US" sz="1800" dirty="0">
                    <a:effectLst/>
                    <a:latin typeface="Times New Roman" panose="02020603050405020304" pitchFamily="18" charset="0"/>
                    <a:ea typeface="Calibri" panose="020F0502020204030204" pitchFamily="34" charset="0"/>
                    <a:cs typeface="Arial" panose="020B0604020202020204" pitchFamily="34" charset="0"/>
                  </a:rPr>
                  <a:t>Physical Meaning</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Wingdings" panose="05000000000000000000" pitchFamily="2" charset="2"/>
                  <a:buChar char="ü"/>
                </a:pPr>
                <a:r>
                  <a:rPr lang="en-US" sz="1800" dirty="0">
                    <a:effectLst/>
                    <a:latin typeface="Times New Roman" panose="02020603050405020304" pitchFamily="18" charset="0"/>
                    <a:ea typeface="Calibri" panose="020F0502020204030204" pitchFamily="34" charset="0"/>
                    <a:cs typeface="Arial" panose="020B0604020202020204" pitchFamily="34" charset="0"/>
                  </a:rPr>
                  <a:t>Nu = 1 → Heat transfer occurs only by pure conduction.</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Wingdings" panose="05000000000000000000" pitchFamily="2" charset="2"/>
                  <a:buChar char="ü"/>
                </a:pPr>
                <a:r>
                  <a:rPr lang="en-US" sz="1800" dirty="0">
                    <a:effectLst/>
                    <a:latin typeface="Times New Roman" panose="02020603050405020304" pitchFamily="18" charset="0"/>
                    <a:ea typeface="Calibri" panose="020F0502020204030204" pitchFamily="34" charset="0"/>
                    <a:cs typeface="Arial" panose="020B0604020202020204" pitchFamily="34" charset="0"/>
                  </a:rPr>
                  <a:t>Nu &gt; 1 → Convection enhances heat transfer compared to conduction.</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285750" marR="0" indent="-285750">
                  <a:lnSpc>
                    <a:spcPct val="107000"/>
                  </a:lnSpc>
                  <a:spcAft>
                    <a:spcPts val="800"/>
                  </a:spcAft>
                  <a:buFont typeface="Wingdings" panose="05000000000000000000" pitchFamily="2" charset="2"/>
                  <a:buChar char="ü"/>
                </a:pPr>
                <a:r>
                  <a:rPr lang="en-US" sz="1800" dirty="0">
                    <a:effectLst/>
                    <a:latin typeface="Times New Roman" panose="02020603050405020304" pitchFamily="18" charset="0"/>
                    <a:ea typeface="Calibri" panose="020F0502020204030204" pitchFamily="34" charset="0"/>
                    <a:cs typeface="Arial" panose="020B0604020202020204" pitchFamily="34" charset="0"/>
                  </a:rPr>
                  <a:t>Larger Nu → More effective convection</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7" name="TextBox 6">
                <a:extLst>
                  <a:ext uri="{FF2B5EF4-FFF2-40B4-BE49-F238E27FC236}">
                    <a16:creationId xmlns:a16="http://schemas.microsoft.com/office/drawing/2014/main" id="{393F0D19-3770-28F9-7040-8B179C456BA6}"/>
                  </a:ext>
                </a:extLst>
              </p:cNvPr>
              <p:cNvSpPr txBox="1">
                <a:spLocks noRot="1" noChangeAspect="1" noMove="1" noResize="1" noEditPoints="1" noAdjustHandles="1" noChangeArrowheads="1" noChangeShapeType="1" noTextEdit="1"/>
              </p:cNvSpPr>
              <p:nvPr/>
            </p:nvSpPr>
            <p:spPr>
              <a:xfrm>
                <a:off x="2286000" y="1276350"/>
                <a:ext cx="4572000" cy="3465179"/>
              </a:xfrm>
              <a:prstGeom prst="rect">
                <a:avLst/>
              </a:prstGeom>
              <a:blipFill>
                <a:blip r:embed="rId4"/>
                <a:stretch>
                  <a:fillRect l="-1067" t="-879" r="-800" b="-1582"/>
                </a:stretch>
              </a:blipFill>
            </p:spPr>
            <p:txBody>
              <a:bodyPr/>
              <a:lstStyle/>
              <a:p>
                <a:r>
                  <a:rPr lang="en-US">
                    <a:noFill/>
                  </a:rPr>
                  <a:t> </a:t>
                </a:r>
              </a:p>
            </p:txBody>
          </p:sp>
        </mc:Fallback>
      </mc:AlternateContent>
    </p:spTree>
    <p:custDataLst>
      <p:tags r:id="rId1"/>
    </p:custDataLst>
    <p:extLst>
      <p:ext uri="{BB962C8B-B14F-4D97-AF65-F5344CB8AC3E}">
        <p14:creationId xmlns:p14="http://schemas.microsoft.com/office/powerpoint/2010/main" val="1258936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533400" y="1200150"/>
            <a:ext cx="8305800" cy="2862322"/>
          </a:xfrm>
          <a:prstGeom prst="rect">
            <a:avLst/>
          </a:prstGeom>
        </p:spPr>
        <p:txBody>
          <a:bodyPr wrap="square">
            <a:spAutoFit/>
          </a:bodyPr>
          <a:lstStyle/>
          <a:p>
            <a:pPr marL="285750" indent="-285750" algn="just">
              <a:buFont typeface="Arial" panose="020B0604020202020204" pitchFamily="34" charset="0"/>
              <a:buChar char="•"/>
            </a:pPr>
            <a:r>
              <a:rPr lang="en-US" dirty="0"/>
              <a:t>In Fluid Mechanics, you learned about the concept of a velocity boundary layer, which was the layer of fluid flowing near to the wall, in which the velocity of the fluid increased from zero at the wall up to close to the free stream velocity of the fluid far from the wall. </a:t>
            </a:r>
          </a:p>
          <a:p>
            <a:pPr marL="285750" indent="-285750" algn="just">
              <a:buFont typeface="Arial" panose="020B0604020202020204" pitchFamily="34" charset="0"/>
              <a:buChar char="•"/>
            </a:pPr>
            <a:r>
              <a:rPr lang="en-US" dirty="0"/>
              <a:t>Analogous to this idea, we can imagine the development of a thermal boundary layer, in which the temperature of a fluid flowing past a wall varies from the wall temperature to the bulk fluid temperature.</a:t>
            </a:r>
          </a:p>
          <a:p>
            <a:pPr marL="285750" indent="-285750" algn="just">
              <a:buFont typeface="Arial" panose="020B0604020202020204" pitchFamily="34" charset="0"/>
              <a:buChar char="•"/>
            </a:pPr>
            <a:r>
              <a:rPr lang="en-US" dirty="0"/>
              <a:t>Note that x represents direction along the wall surface, and y direction normal to the wall.</a:t>
            </a:r>
          </a:p>
          <a:p>
            <a:pPr marL="285750" indent="-285750" algn="just">
              <a:buFont typeface="Arial" panose="020B0604020202020204" pitchFamily="34" charset="0"/>
              <a:buChar char="•"/>
            </a:pPr>
            <a:endParaRPr lang="en-US" dirty="0"/>
          </a:p>
        </p:txBody>
      </p:sp>
      <p:sp>
        <p:nvSpPr>
          <p:cNvPr id="19" name="Slide Number Placeholder 1"/>
          <p:cNvSpPr txBox="1">
            <a:spLocks/>
          </p:cNvSpPr>
          <p:nvPr/>
        </p:nvSpPr>
        <p:spPr>
          <a:xfrm>
            <a:off x="6553200" y="4767263"/>
            <a:ext cx="2133600" cy="274637"/>
          </a:xfrm>
          <a:prstGeom prst="rect">
            <a:avLst/>
          </a:prstGeom>
        </p:spPr>
        <p:txBody>
          <a:bodyPr vert="horz" lIns="91440" tIns="45720" rIns="91440" bIns="45720" rtlCol="0" anchor="ctr"/>
          <a:lstStyle>
            <a:defPPr>
              <a:defRPr lang="en-US"/>
            </a:defPPr>
            <a:lvl1pPr marL="0" algn="r" defTabSz="914400" rtl="0" eaLnBrk="1" latinLnBrk="0" hangingPunct="1">
              <a:defRPr sz="1600" b="1" kern="1200">
                <a:solidFill>
                  <a:schemeClr val="tx1"/>
                </a:solidFill>
                <a:latin typeface="Times New Roman" pitchFamily="18" charset="0"/>
                <a:ea typeface="+mn-ea"/>
                <a:cs typeface="Times New Roman"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8</a:t>
            </a:r>
          </a:p>
        </p:txBody>
      </p:sp>
      <p:sp>
        <p:nvSpPr>
          <p:cNvPr id="2" name="Google Shape;208;p37">
            <a:extLst>
              <a:ext uri="{FF2B5EF4-FFF2-40B4-BE49-F238E27FC236}">
                <a16:creationId xmlns:a16="http://schemas.microsoft.com/office/drawing/2014/main" id="{68D815D0-DF98-50D6-C5E8-15ED2F9227F3}"/>
              </a:ext>
            </a:extLst>
          </p:cNvPr>
          <p:cNvSpPr txBox="1">
            <a:spLocks/>
          </p:cNvSpPr>
          <p:nvPr/>
        </p:nvSpPr>
        <p:spPr>
          <a:xfrm>
            <a:off x="439500" y="41850"/>
            <a:ext cx="8704500" cy="548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1pPr>
            <a:lvl2pPr marR="0" lvl="1"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2pPr>
            <a:lvl3pPr marR="0" lvl="2"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3pPr>
            <a:lvl4pPr marR="0" lvl="3"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4pPr>
            <a:lvl5pPr marR="0" lvl="4"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5pPr>
            <a:lvl6pPr marR="0" lvl="5"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6pPr>
            <a:lvl7pPr marR="0" lvl="6"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7pPr>
            <a:lvl8pPr marR="0" lvl="7"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8pPr>
            <a:lvl9pPr marR="0" lvl="8" algn="l" rtl="0">
              <a:lnSpc>
                <a:spcPct val="100000"/>
              </a:lnSpc>
              <a:spcBef>
                <a:spcPts val="0"/>
              </a:spcBef>
              <a:spcAft>
                <a:spcPts val="0"/>
              </a:spcAft>
              <a:buClr>
                <a:schemeClr val="dk1"/>
              </a:buClr>
              <a:buSzPts val="2500"/>
              <a:buFont typeface="Alexandria Medium"/>
              <a:buNone/>
              <a:defRPr sz="2500" b="0" i="0" u="none" strike="noStrike" cap="none">
                <a:solidFill>
                  <a:schemeClr val="dk1"/>
                </a:solidFill>
                <a:latin typeface="Alexandria Medium"/>
                <a:ea typeface="Alexandria Medium"/>
                <a:cs typeface="Alexandria Medium"/>
                <a:sym typeface="Alexandria Medium"/>
              </a:defRPr>
            </a:lvl9pPr>
          </a:lstStyle>
          <a:p>
            <a:r>
              <a:rPr lang="en-US" sz="4800" b="1" kern="0" dirty="0">
                <a:latin typeface="Times New Roman" pitchFamily="18" charset="0"/>
                <a:cs typeface="Times New Roman" pitchFamily="18" charset="0"/>
              </a:rPr>
              <a:t>4.2 Thermal Boundary Layer</a:t>
            </a:r>
          </a:p>
        </p:txBody>
      </p:sp>
      <p:pic>
        <p:nvPicPr>
          <p:cNvPr id="4" name="Picture 3">
            <a:extLst>
              <a:ext uri="{FF2B5EF4-FFF2-40B4-BE49-F238E27FC236}">
                <a16:creationId xmlns:a16="http://schemas.microsoft.com/office/drawing/2014/main" id="{E55EE74D-FCB4-2D97-ABCE-D75A1FDE6E34}"/>
              </a:ext>
            </a:extLst>
          </p:cNvPr>
          <p:cNvPicPr>
            <a:picLocks noChangeAspect="1"/>
          </p:cNvPicPr>
          <p:nvPr/>
        </p:nvPicPr>
        <p:blipFill>
          <a:blip r:embed="rId4">
            <a:extLst>
              <a:ext uri="{28A0092B-C50C-407E-A947-70E740481C1C}">
                <a14:useLocalDpi xmlns:a14="http://schemas.microsoft.com/office/drawing/2010/main" val="0"/>
              </a:ext>
            </a:extLst>
          </a:blip>
          <a:srcRect b="18992"/>
          <a:stretch>
            <a:fillRect/>
          </a:stretch>
        </p:blipFill>
        <p:spPr bwMode="auto">
          <a:xfrm>
            <a:off x="2057400" y="3539683"/>
            <a:ext cx="5775960" cy="1592580"/>
          </a:xfrm>
          <a:prstGeom prst="rect">
            <a:avLst/>
          </a:prstGeom>
          <a:noFill/>
          <a:ln>
            <a:noFill/>
          </a:ln>
        </p:spPr>
      </p:pic>
    </p:spTree>
    <p:custDataLst>
      <p:tags r:id="rId1"/>
    </p:custDataLst>
    <p:extLst>
      <p:ext uri="{BB962C8B-B14F-4D97-AF65-F5344CB8AC3E}">
        <p14:creationId xmlns:p14="http://schemas.microsoft.com/office/powerpoint/2010/main" val="20265114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3.8"/>
</p:tagLst>
</file>

<file path=ppt/tags/tag2.xml><?xml version="1.0" encoding="utf-8"?>
<p:tagLst xmlns:a="http://schemas.openxmlformats.org/drawingml/2006/main" xmlns:r="http://schemas.openxmlformats.org/officeDocument/2006/relationships" xmlns:p="http://schemas.openxmlformats.org/presentationml/2006/main">
  <p:tag name="TIMING" val="|17.2|19.4"/>
</p:tagLst>
</file>

<file path=ppt/tags/tag3.xml><?xml version="1.0" encoding="utf-8"?>
<p:tagLst xmlns:a="http://schemas.openxmlformats.org/drawingml/2006/main" xmlns:r="http://schemas.openxmlformats.org/officeDocument/2006/relationships" xmlns:p="http://schemas.openxmlformats.org/presentationml/2006/main">
  <p:tag name="TIMING" val="|17.2|19.4"/>
</p:tagLst>
</file>

<file path=ppt/tags/tag4.xml><?xml version="1.0" encoding="utf-8"?>
<p:tagLst xmlns:a="http://schemas.openxmlformats.org/drawingml/2006/main" xmlns:r="http://schemas.openxmlformats.org/officeDocument/2006/relationships" xmlns:p="http://schemas.openxmlformats.org/presentationml/2006/main">
  <p:tag name="TIMING" val="|17.2|19.4"/>
</p:tagLst>
</file>

<file path=ppt/tags/tag5.xml><?xml version="1.0" encoding="utf-8"?>
<p:tagLst xmlns:a="http://schemas.openxmlformats.org/drawingml/2006/main" xmlns:r="http://schemas.openxmlformats.org/officeDocument/2006/relationships" xmlns:p="http://schemas.openxmlformats.org/presentationml/2006/main">
  <p:tag name="TIMING" val="|17.2|19.4"/>
</p:tagLst>
</file>

<file path=ppt/tags/tag6.xml><?xml version="1.0" encoding="utf-8"?>
<p:tagLst xmlns:a="http://schemas.openxmlformats.org/drawingml/2006/main" xmlns:r="http://schemas.openxmlformats.org/officeDocument/2006/relationships" xmlns:p="http://schemas.openxmlformats.org/presentationml/2006/main">
  <p:tag name="TIMING" val="|17.2|19.4"/>
</p:tagLst>
</file>

<file path=ppt/tags/tag7.xml><?xml version="1.0" encoding="utf-8"?>
<p:tagLst xmlns:a="http://schemas.openxmlformats.org/drawingml/2006/main" xmlns:r="http://schemas.openxmlformats.org/officeDocument/2006/relationships" xmlns:p="http://schemas.openxmlformats.org/presentationml/2006/main">
  <p:tag name="TIMING" val="|17.2|19.4"/>
</p:tagLst>
</file>

<file path=ppt/tags/tag8.xml><?xml version="1.0" encoding="utf-8"?>
<p:tagLst xmlns:a="http://schemas.openxmlformats.org/drawingml/2006/main" xmlns:r="http://schemas.openxmlformats.org/officeDocument/2006/relationships" xmlns:p="http://schemas.openxmlformats.org/presentationml/2006/main">
  <p:tag name="TIMING" val="|17.2|19.4"/>
</p:tagLst>
</file>

<file path=ppt/tags/tag9.xml><?xml version="1.0" encoding="utf-8"?>
<p:tagLst xmlns:a="http://schemas.openxmlformats.org/drawingml/2006/main" xmlns:r="http://schemas.openxmlformats.org/officeDocument/2006/relationships" xmlns:p="http://schemas.openxmlformats.org/presentationml/2006/main">
  <p:tag name="TIMING" val="|17.2|19.4"/>
</p:tagLst>
</file>

<file path=ppt/theme/theme1.xml><?xml version="1.0" encoding="utf-8"?>
<a:theme xmlns:a="http://schemas.openxmlformats.org/drawingml/2006/main" name="Lead Funnel by Slidesgo">
  <a:themeElements>
    <a:clrScheme name="Simple Light">
      <a:dk1>
        <a:srgbClr val="15110E"/>
      </a:dk1>
      <a:lt1>
        <a:srgbClr val="FFFAF6"/>
      </a:lt1>
      <a:dk2>
        <a:srgbClr val="C2E5F5"/>
      </a:dk2>
      <a:lt2>
        <a:srgbClr val="5296B8"/>
      </a:lt2>
      <a:accent1>
        <a:srgbClr val="135669"/>
      </a:accent1>
      <a:accent2>
        <a:srgbClr val="FFFFFF"/>
      </a:accent2>
      <a:accent3>
        <a:srgbClr val="FFFFFF"/>
      </a:accent3>
      <a:accent4>
        <a:srgbClr val="FFFFFF"/>
      </a:accent4>
      <a:accent5>
        <a:srgbClr val="FFFFFF"/>
      </a:accent5>
      <a:accent6>
        <a:srgbClr val="FFFFFF"/>
      </a:accent6>
      <a:hlink>
        <a:srgbClr val="15110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20064</TotalTime>
  <Words>955</Words>
  <Application>Microsoft Office PowerPoint</Application>
  <PresentationFormat>On-screen Show (16:9)</PresentationFormat>
  <Paragraphs>89</Paragraphs>
  <Slides>12</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Albert Sans</vt:lpstr>
      <vt:lpstr>Alexandria Medium</vt:lpstr>
      <vt:lpstr>Arial</vt:lpstr>
      <vt:lpstr>Calibri</vt:lpstr>
      <vt:lpstr>Cambria Math</vt:lpstr>
      <vt:lpstr>Times New Roman</vt:lpstr>
      <vt:lpstr>Wingdings</vt:lpstr>
      <vt:lpstr>Lead Funnel by Slidesgo</vt:lpstr>
      <vt:lpstr>Heat Transfer by Convection UNIT 4</vt:lpstr>
      <vt:lpstr>4.1 Physical mechanism of convection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NITRO</cp:lastModifiedBy>
  <cp:revision>624</cp:revision>
  <dcterms:created xsi:type="dcterms:W3CDTF">2025-01-10T12:58:11Z</dcterms:created>
  <dcterms:modified xsi:type="dcterms:W3CDTF">2025-10-05T10:08:01Z</dcterms:modified>
</cp:coreProperties>
</file>