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92" r:id="rId1"/>
  </p:sldMasterIdLst>
  <p:notesMasterIdLst>
    <p:notesMasterId r:id="rId6"/>
  </p:notesMasterIdLst>
  <p:sldIdLst>
    <p:sldId id="318" r:id="rId2"/>
    <p:sldId id="338" r:id="rId3"/>
    <p:sldId id="374" r:id="rId4"/>
    <p:sldId id="375" r:id="rId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29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3E0CE-62F8-4B0E-BB85-0B1FDA524618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13FFA-5406-4E1D-AA11-05B1F3273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93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0BADAC-6343-4EB1-90A6-380AD7095AF6}" type="datetimeFigureOut">
              <a:rPr lang="ar-SA" smtClean="0"/>
              <a:pPr/>
              <a:t>15/03/47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0F94C9-9FB8-4A0C-8DCC-5F10E8FAD2BA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spd="med">
    <p:cut thruBlk="1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82352" y="2952224"/>
            <a:ext cx="9036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Crimes of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Baath</a:t>
            </a:r>
            <a:r>
              <a:rPr 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Regime</a:t>
            </a:r>
          </a:p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Iraq</a:t>
            </a:r>
            <a:endParaRPr lang="en-GB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عنوان فرعي 3"/>
          <p:cNvSpPr>
            <a:spLocks noGrp="1"/>
          </p:cNvSpPr>
          <p:nvPr>
            <p:ph type="subTitle" idx="1"/>
          </p:nvPr>
        </p:nvSpPr>
        <p:spPr>
          <a:xfrm>
            <a:off x="590900" y="4697968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ar-IQ" sz="4500" b="1" dirty="0" smtClean="0">
                <a:solidFill>
                  <a:schemeClr val="bg1"/>
                </a:solidFill>
              </a:rPr>
              <a:t>جرائم نظام البعث في العراق</a:t>
            </a:r>
            <a:endParaRPr lang="en-US" sz="4500" b="1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030" y="785290"/>
            <a:ext cx="2079625" cy="210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98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" y="785813"/>
            <a:ext cx="9144000" cy="6337300"/>
          </a:xfrm>
        </p:spPr>
        <p:txBody>
          <a:bodyPr/>
          <a:lstStyle/>
          <a:p>
            <a:pPr>
              <a:buFontTx/>
              <a:buNone/>
            </a:pPr>
            <a:r>
              <a:rPr lang="ar-EG" altLang="ar-EG" dirty="0" smtClean="0"/>
              <a:t>.</a:t>
            </a:r>
            <a:endParaRPr lang="en-US" altLang="ar-EG" dirty="0" smtClean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H="1" flipV="1">
            <a:off x="990600" y="858838"/>
            <a:ext cx="7391400" cy="0"/>
          </a:xfrm>
          <a:prstGeom prst="line">
            <a:avLst/>
          </a:prstGeom>
          <a:noFill/>
          <a:ln w="57150" cmpd="thinThick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ar-EG"/>
          </a:p>
        </p:txBody>
      </p:sp>
      <p:sp>
        <p:nvSpPr>
          <p:cNvPr id="8201" name="Text Box 19"/>
          <p:cNvSpPr txBox="1">
            <a:spLocks noChangeArrowheads="1"/>
          </p:cNvSpPr>
          <p:nvPr/>
        </p:nvSpPr>
        <p:spPr bwMode="auto">
          <a:xfrm>
            <a:off x="1367524" y="3312279"/>
            <a:ext cx="6516844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algn="ctr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ar-IQ" altLang="ar-EG" sz="4000" b="1" dirty="0">
                <a:latin typeface="Tahoma" pitchFamily="34" charset="0"/>
              </a:rPr>
              <a:t>انتهاكات نظام حزب </a:t>
            </a:r>
            <a:r>
              <a:rPr lang="ar-IQ" altLang="ar-EG" sz="4000" b="1" smtClean="0">
                <a:latin typeface="Tahoma" pitchFamily="34" charset="0"/>
              </a:rPr>
              <a:t>لحقوق الاقليات</a:t>
            </a:r>
            <a:endParaRPr lang="ar-IQ" altLang="ar-EG" sz="4000" b="1" dirty="0" smtClean="0">
              <a:latin typeface="Tahoma" pitchFamily="34" charset="0"/>
            </a:endParaRPr>
          </a:p>
          <a:p>
            <a:pPr algn="ctr">
              <a:spcBef>
                <a:spcPct val="50000"/>
              </a:spcBef>
            </a:pPr>
            <a:endParaRPr lang="ar-IQ" altLang="ar-EG" sz="4000" b="1" dirty="0">
              <a:latin typeface="Tahoma" pitchFamily="34" charset="0"/>
            </a:endParaRPr>
          </a:p>
        </p:txBody>
      </p:sp>
      <p:sp>
        <p:nvSpPr>
          <p:cNvPr id="21" name="Line 11"/>
          <p:cNvSpPr>
            <a:spLocks noChangeShapeType="1"/>
          </p:cNvSpPr>
          <p:nvPr/>
        </p:nvSpPr>
        <p:spPr bwMode="auto">
          <a:xfrm>
            <a:off x="4638269" y="1303338"/>
            <a:ext cx="0" cy="762000"/>
          </a:xfrm>
          <a:prstGeom prst="line">
            <a:avLst/>
          </a:prstGeom>
          <a:noFill/>
          <a:ln w="38100">
            <a:solidFill>
              <a:schemeClr val="accent3">
                <a:lumMod val="9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ar-SA">
              <a:solidFill>
                <a:schemeClr val="bg1"/>
              </a:solidFill>
            </a:endParaRPr>
          </a:p>
        </p:txBody>
      </p:sp>
      <p:sp>
        <p:nvSpPr>
          <p:cNvPr id="40" name="AutoShape 3107"/>
          <p:cNvSpPr>
            <a:spLocks noChangeArrowheads="1"/>
          </p:cNvSpPr>
          <p:nvPr/>
        </p:nvSpPr>
        <p:spPr bwMode="auto">
          <a:xfrm>
            <a:off x="1367524" y="759614"/>
            <a:ext cx="6516844" cy="1634490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ar-IQ" sz="3000" dirty="0" smtClean="0">
              <a:solidFill>
                <a:srgbClr val="00B0F0"/>
              </a:solidFill>
              <a:cs typeface="PT Bold Heading" pitchFamily="2" charset="-78"/>
            </a:endParaRPr>
          </a:p>
          <a:p>
            <a:pPr algn="ctr"/>
            <a:r>
              <a:rPr lang="ar-IQ" sz="3000" dirty="0" smtClean="0">
                <a:solidFill>
                  <a:srgbClr val="00B0F0"/>
                </a:solidFill>
                <a:cs typeface="PT Bold Heading" pitchFamily="2" charset="-78"/>
              </a:rPr>
              <a:t>المحـاضـرة </a:t>
            </a:r>
            <a:r>
              <a:rPr lang="ar-IQ" sz="3000" dirty="0" smtClean="0">
                <a:solidFill>
                  <a:srgbClr val="00B0F0"/>
                </a:solidFill>
                <a:cs typeface="PT Bold Heading" pitchFamily="2" charset="-78"/>
              </a:rPr>
              <a:t>الثـامنـة </a:t>
            </a:r>
            <a:endParaRPr lang="ar-IQ" sz="3000" dirty="0" smtClean="0">
              <a:solidFill>
                <a:srgbClr val="00B0F0"/>
              </a:solidFill>
              <a:cs typeface="PT Bold Heading" pitchFamily="2" charset="-78"/>
            </a:endParaRPr>
          </a:p>
          <a:p>
            <a:pPr algn="ctr"/>
            <a:endParaRPr lang="ar-EG" sz="3000" dirty="0">
              <a:solidFill>
                <a:srgbClr val="FFFF00"/>
              </a:solidFill>
              <a:cs typeface="PT Bold Heading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69246222"/>
      </p:ext>
    </p:extLst>
  </p:cSld>
  <p:clrMapOvr>
    <a:masterClrMapping/>
  </p:clrMapOvr>
  <p:transition spd="med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build="p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64224"/>
            <a:ext cx="7560840" cy="782960"/>
          </a:xfrm>
        </p:spPr>
        <p:txBody>
          <a:bodyPr>
            <a:normAutofit/>
          </a:bodyPr>
          <a:lstStyle/>
          <a:p>
            <a:pPr algn="ctr"/>
            <a:r>
              <a:rPr lang="ar-IQ" sz="4000" b="1" dirty="0" smtClean="0">
                <a:solidFill>
                  <a:srgbClr val="FF0000"/>
                </a:solidFill>
              </a:rPr>
              <a:t>من </a:t>
            </a:r>
            <a:r>
              <a:rPr lang="ar-SA" sz="4000" b="1" dirty="0" err="1" smtClean="0">
                <a:solidFill>
                  <a:srgbClr val="FF0000"/>
                </a:solidFill>
              </a:rPr>
              <a:t>إنتهاك</a:t>
            </a:r>
            <a:r>
              <a:rPr lang="ar-IQ" sz="4000" b="1" dirty="0" smtClean="0">
                <a:solidFill>
                  <a:srgbClr val="FF0000"/>
                </a:solidFill>
              </a:rPr>
              <a:t>ات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r>
              <a:rPr lang="ar-IQ" sz="4000" b="1" dirty="0" smtClean="0">
                <a:solidFill>
                  <a:srgbClr val="FF0000"/>
                </a:solidFill>
              </a:rPr>
              <a:t>ضد الحقوق المدنية والسياسية :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66774"/>
            <a:ext cx="8507288" cy="4608512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  <a:buFontTx/>
              <a:buChar char="-"/>
            </a:pPr>
            <a:r>
              <a:rPr lang="ar-IQ" sz="2500" dirty="0" smtClean="0">
                <a:cs typeface="Ali-A-Jiddah" pitchFamily="2" charset="-78"/>
              </a:rPr>
              <a:t>محافظة كركوك </a:t>
            </a:r>
          </a:p>
        </p:txBody>
      </p:sp>
      <p:sp>
        <p:nvSpPr>
          <p:cNvPr id="4" name="مربع نص 3"/>
          <p:cNvSpPr txBox="1"/>
          <p:nvPr/>
        </p:nvSpPr>
        <p:spPr>
          <a:xfrm>
            <a:off x="3419872" y="1412776"/>
            <a:ext cx="5256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IQ" sz="3000" b="1" dirty="0" smtClean="0">
                <a:solidFill>
                  <a:srgbClr val="0070C0"/>
                </a:solidFill>
              </a:rPr>
              <a:t>تغيير الحدود الجغرافية والديمغرافية </a:t>
            </a:r>
            <a:endParaRPr lang="en-US" sz="3000" b="1" dirty="0">
              <a:solidFill>
                <a:srgbClr val="0070C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2" y="1895285"/>
            <a:ext cx="6427837" cy="491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05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64224"/>
            <a:ext cx="7560840" cy="782960"/>
          </a:xfrm>
        </p:spPr>
        <p:txBody>
          <a:bodyPr>
            <a:normAutofit/>
          </a:bodyPr>
          <a:lstStyle/>
          <a:p>
            <a:pPr algn="ctr"/>
            <a:r>
              <a:rPr lang="ar-IQ" sz="4000" b="1" dirty="0" smtClean="0">
                <a:solidFill>
                  <a:srgbClr val="FF0000"/>
                </a:solidFill>
              </a:rPr>
              <a:t>من </a:t>
            </a:r>
            <a:r>
              <a:rPr lang="ar-SA" sz="4000" b="1" dirty="0" err="1" smtClean="0">
                <a:solidFill>
                  <a:srgbClr val="FF0000"/>
                </a:solidFill>
              </a:rPr>
              <a:t>إنتهاك</a:t>
            </a:r>
            <a:r>
              <a:rPr lang="ar-IQ" sz="4000" b="1" dirty="0" smtClean="0">
                <a:solidFill>
                  <a:srgbClr val="FF0000"/>
                </a:solidFill>
              </a:rPr>
              <a:t>ات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r>
              <a:rPr lang="ar-IQ" sz="4000" b="1" dirty="0" smtClean="0">
                <a:solidFill>
                  <a:srgbClr val="FF0000"/>
                </a:solidFill>
              </a:rPr>
              <a:t>ضد الحقوق المدنية والسياسية :</a:t>
            </a:r>
            <a:r>
              <a:rPr lang="ar-SA" sz="4000" b="1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060848"/>
            <a:ext cx="8507288" cy="4608512"/>
          </a:xfrm>
        </p:spPr>
        <p:txBody>
          <a:bodyPr>
            <a:noAutofit/>
          </a:bodyPr>
          <a:lstStyle/>
          <a:p>
            <a:pPr marL="0" indent="0" algn="just" rtl="1">
              <a:lnSpc>
                <a:spcPct val="150000"/>
              </a:lnSpc>
              <a:buNone/>
            </a:pPr>
            <a:r>
              <a:rPr lang="ar-IQ" sz="2500" dirty="0" smtClean="0">
                <a:cs typeface="Ali-A-Jiddah" pitchFamily="2" charset="-78"/>
              </a:rPr>
              <a:t>ناحية زمار  </a:t>
            </a:r>
          </a:p>
        </p:txBody>
      </p:sp>
      <p:sp>
        <p:nvSpPr>
          <p:cNvPr id="4" name="مربع نص 3"/>
          <p:cNvSpPr txBox="1"/>
          <p:nvPr/>
        </p:nvSpPr>
        <p:spPr>
          <a:xfrm rot="5400000">
            <a:off x="4265226" y="3663855"/>
            <a:ext cx="5256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IQ" sz="3000" b="1" dirty="0" smtClean="0">
                <a:solidFill>
                  <a:srgbClr val="0070C0"/>
                </a:solidFill>
              </a:rPr>
              <a:t>تغيير الحدود الجغرافية والديمغرافية </a:t>
            </a:r>
            <a:endParaRPr lang="en-US" sz="3000" b="1" dirty="0">
              <a:solidFill>
                <a:srgbClr val="0070C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9" y="1312562"/>
            <a:ext cx="6612600" cy="5535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612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4406</TotalTime>
  <Words>45</Words>
  <Application>Microsoft Office PowerPoint</Application>
  <PresentationFormat>عرض على الشاشة (3:4)‏</PresentationFormat>
  <Paragraphs>13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تدفق</vt:lpstr>
      <vt:lpstr>عرض تقديمي في PowerPoint</vt:lpstr>
      <vt:lpstr>عرض تقديمي في PowerPoint</vt:lpstr>
      <vt:lpstr>من إنتهاكات ضد الحقوق المدنية والسياسية : </vt:lpstr>
      <vt:lpstr>من إنتهاكات ضد الحقوق المدنية والسياسية 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Niwar</dc:creator>
  <cp:lastModifiedBy>dell</cp:lastModifiedBy>
  <cp:revision>848</cp:revision>
  <dcterms:created xsi:type="dcterms:W3CDTF">2021-01-07T07:14:02Z</dcterms:created>
  <dcterms:modified xsi:type="dcterms:W3CDTF">2025-09-07T06:26:48Z</dcterms:modified>
</cp:coreProperties>
</file>