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4"/>
  </p:notesMasterIdLst>
  <p:sldIdLst>
    <p:sldId id="318" r:id="rId2"/>
    <p:sldId id="338" r:id="rId3"/>
    <p:sldId id="364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E0CE-62F8-4B0E-BB85-0B1FDA524618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3FFA-5406-4E1D-AA11-05B1F327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BADAC-6343-4EB1-90A6-380AD7095AF6}" type="datetimeFigureOut">
              <a:rPr lang="ar-SA" smtClean="0"/>
              <a:pPr/>
              <a:t>13/03/47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2352" y="295222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Crimes of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Baath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Iraq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90900" y="469796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ar-IQ" sz="4500" b="1" dirty="0" smtClean="0">
                <a:solidFill>
                  <a:schemeClr val="bg1"/>
                </a:solidFill>
              </a:rPr>
              <a:t>جرائم نظام البعث في العراق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30" y="785290"/>
            <a:ext cx="20796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7-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قتل الجرحى المشاركين بالانتفاضة في المستشفيات...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5" y="1905979"/>
            <a:ext cx="7807241" cy="4389437"/>
          </a:xfrm>
        </p:spPr>
      </p:pic>
    </p:spTree>
    <p:extLst>
      <p:ext uri="{BB962C8B-B14F-4D97-AF65-F5344CB8AC3E}">
        <p14:creationId xmlns:p14="http://schemas.microsoft.com/office/powerpoint/2010/main" val="20580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4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8-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قتل المعارضين لنظام البعث بربط ايديهم وأرجلهم ووضع ثقل ورميهم بالنهر...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64" y="2136664"/>
            <a:ext cx="3962400" cy="3960440"/>
          </a:xfrm>
        </p:spPr>
      </p:pic>
      <p:pic>
        <p:nvPicPr>
          <p:cNvPr id="6146" name="Picture 2" descr="F:\ملف جرائم حزب البعث العربي الاشتراكي 10 2023\صور الجرائم\WhatsApp Image 2023-11-03 at 14.13.25_a98435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232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4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9-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رمي المعارضين للنظام من الطائرات المروحية ليصل إلى الأرض  </a:t>
            </a:r>
            <a:r>
              <a:rPr lang="ar-SA" sz="4000" b="1" dirty="0" smtClean="0">
                <a:solidFill>
                  <a:srgbClr val="FF0000"/>
                </a:solidFill>
                <a:cs typeface="Ali-A-Samik" pitchFamily="2" charset="-78"/>
              </a:rPr>
              <a:t>     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ميتاً...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4" y="2115304"/>
            <a:ext cx="7236916" cy="4248472"/>
          </a:xfrm>
        </p:spPr>
      </p:pic>
      <p:sp>
        <p:nvSpPr>
          <p:cNvPr id="7" name="مستطيل 6"/>
          <p:cNvSpPr/>
          <p:nvPr/>
        </p:nvSpPr>
        <p:spPr>
          <a:xfrm>
            <a:off x="928776" y="2123128"/>
            <a:ext cx="1008112" cy="1070392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785813"/>
            <a:ext cx="9144000" cy="6337300"/>
          </a:xfrm>
        </p:spPr>
        <p:txBody>
          <a:bodyPr/>
          <a:lstStyle/>
          <a:p>
            <a:pPr>
              <a:buFontTx/>
              <a:buNone/>
            </a:pPr>
            <a:r>
              <a:rPr lang="ar-EG" altLang="ar-EG" dirty="0" smtClean="0"/>
              <a:t>.</a:t>
            </a:r>
            <a:endParaRPr lang="en-US" altLang="ar-EG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990600" y="858838"/>
            <a:ext cx="73914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1367524" y="3312279"/>
            <a:ext cx="65168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IQ" altLang="ar-EG" sz="4000" b="1" dirty="0">
                <a:latin typeface="Tahoma" pitchFamily="34" charset="0"/>
              </a:rPr>
              <a:t>انتهاكات نظام حزب البعث </a:t>
            </a:r>
            <a:r>
              <a:rPr lang="ar-IQ" altLang="ar-EG" sz="4000" b="1" dirty="0" smtClean="0">
                <a:latin typeface="Tahoma" pitchFamily="34" charset="0"/>
              </a:rPr>
              <a:t>لحقوق الإنسان خلال قمع الانتفاضة </a:t>
            </a:r>
            <a:r>
              <a:rPr lang="ar-IQ" altLang="ar-EG" sz="4000" b="1" dirty="0" err="1" smtClean="0">
                <a:latin typeface="Tahoma" pitchFamily="34" charset="0"/>
              </a:rPr>
              <a:t>الشعبانية</a:t>
            </a:r>
            <a:endParaRPr lang="ar-IQ" altLang="ar-EG" sz="4000" b="1" dirty="0" smtClean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ar-IQ" altLang="ar-EG" sz="4000" b="1" dirty="0">
              <a:latin typeface="Tahoma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638269" y="1303338"/>
            <a:ext cx="0" cy="7620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40" name="AutoShape 3107"/>
          <p:cNvSpPr>
            <a:spLocks noChangeArrowheads="1"/>
          </p:cNvSpPr>
          <p:nvPr/>
        </p:nvSpPr>
        <p:spPr bwMode="auto">
          <a:xfrm>
            <a:off x="1367524" y="759614"/>
            <a:ext cx="6516844" cy="163449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ar-IQ" sz="3000" dirty="0" smtClean="0">
              <a:solidFill>
                <a:srgbClr val="00B0F0"/>
              </a:solidFill>
              <a:cs typeface="PT Bold Heading" pitchFamily="2" charset="-78"/>
            </a:endParaRPr>
          </a:p>
          <a:p>
            <a:pPr algn="ctr"/>
            <a:r>
              <a:rPr lang="ar-IQ" sz="3000" dirty="0" smtClean="0">
                <a:solidFill>
                  <a:srgbClr val="00B0F0"/>
                </a:solidFill>
                <a:cs typeface="PT Bold Heading" pitchFamily="2" charset="-78"/>
              </a:rPr>
              <a:t>المحـاضـرة الـرابعـة </a:t>
            </a:r>
          </a:p>
          <a:p>
            <a:pPr algn="ctr"/>
            <a:endParaRPr lang="ar-EG" sz="3000" dirty="0">
              <a:solidFill>
                <a:srgbClr val="FFFF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24622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22976" y="659600"/>
            <a:ext cx="5400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500" b="1" dirty="0" smtClean="0"/>
              <a:t>اجتماع خيمة سفوان (صفوان)</a:t>
            </a:r>
            <a:endParaRPr lang="en-US" sz="3500" b="1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" y="1340768"/>
            <a:ext cx="8222786" cy="5256584"/>
          </a:xfrm>
        </p:spPr>
      </p:pic>
    </p:spTree>
    <p:extLst>
      <p:ext uri="{BB962C8B-B14F-4D97-AF65-F5344CB8AC3E}">
        <p14:creationId xmlns:p14="http://schemas.microsoft.com/office/powerpoint/2010/main" val="17348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89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1-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الاعدام بدون إجراءات قضائية...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92888" cy="460851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5264" y="386776"/>
            <a:ext cx="8559224" cy="7829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IQ" sz="3200" b="1" dirty="0" err="1" smtClean="0">
                <a:solidFill>
                  <a:schemeClr val="tx1"/>
                </a:solidFill>
              </a:rPr>
              <a:t>الإ</a:t>
            </a:r>
            <a:r>
              <a:rPr lang="ar-SA" sz="3200" b="1" dirty="0" err="1" smtClean="0">
                <a:solidFill>
                  <a:schemeClr val="tx1"/>
                </a:solidFill>
              </a:rPr>
              <a:t>نتهاكات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IQ" sz="3200" b="1" dirty="0" smtClean="0">
                <a:solidFill>
                  <a:schemeClr val="tx1"/>
                </a:solidFill>
              </a:rPr>
              <a:t>الصارخة لحقوق الانسان التي مورست في قمع الانتفاضة </a:t>
            </a:r>
            <a:r>
              <a:rPr lang="ar-IQ" sz="3200" b="1" dirty="0" err="1" smtClean="0">
                <a:solidFill>
                  <a:schemeClr val="tx1"/>
                </a:solidFill>
              </a:rPr>
              <a:t>الشعبانية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2-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التعذيب باستخدام الممارسات غير الانسانية...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5491708" cy="4896544"/>
          </a:xfrm>
        </p:spPr>
      </p:pic>
      <p:pic>
        <p:nvPicPr>
          <p:cNvPr id="5122" name="Picture 2" descr="F:\ملف جرائم حزب البعث العربي الاشتراكي 10 2023\صور الجرائم\WhatsApp Image 2023-11-03 at 14.13.28_b5d9f1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8" y="2132855"/>
            <a:ext cx="2808312" cy="38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3-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</a:t>
            </a:r>
            <a:r>
              <a:rPr lang="ar-IQ" sz="4000" b="1" dirty="0" err="1" smtClean="0">
                <a:solidFill>
                  <a:srgbClr val="FF0000"/>
                </a:solidFill>
                <a:cs typeface="Ali-A-Samik" pitchFamily="2" charset="-78"/>
              </a:rPr>
              <a:t>الإحتجاز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التعسفي للناس...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3" y="1772816"/>
            <a:ext cx="8513959" cy="4752528"/>
          </a:xfrm>
        </p:spPr>
      </p:pic>
    </p:spTree>
    <p:extLst>
      <p:ext uri="{BB962C8B-B14F-4D97-AF65-F5344CB8AC3E}">
        <p14:creationId xmlns:p14="http://schemas.microsoft.com/office/powerpoint/2010/main" val="20580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4-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انتهاك حقوق الممارسات الدينية والممتلكات...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4" y="1815640"/>
            <a:ext cx="7878748" cy="4536504"/>
          </a:xfrm>
        </p:spPr>
      </p:pic>
    </p:spTree>
    <p:extLst>
      <p:ext uri="{BB962C8B-B14F-4D97-AF65-F5344CB8AC3E}">
        <p14:creationId xmlns:p14="http://schemas.microsoft.com/office/powerpoint/2010/main" val="20580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5-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دفن المواطنين وهم أحياء في مقابر جماعية...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5" y="1556792"/>
            <a:ext cx="6962579" cy="4680520"/>
          </a:xfrm>
        </p:spPr>
      </p:pic>
    </p:spTree>
    <p:extLst>
      <p:ext uri="{BB962C8B-B14F-4D97-AF65-F5344CB8AC3E}">
        <p14:creationId xmlns:p14="http://schemas.microsoft.com/office/powerpoint/2010/main" val="20580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IQ" sz="4000" b="1" dirty="0" smtClean="0">
                <a:solidFill>
                  <a:srgbClr val="00B0F0"/>
                </a:solidFill>
                <a:cs typeface="Ali-A-Samik" pitchFamily="2" charset="-78"/>
              </a:rPr>
              <a:t>6-</a:t>
            </a:r>
            <a:r>
              <a:rPr lang="ar-IQ" sz="4000" b="1" dirty="0" smtClean="0">
                <a:solidFill>
                  <a:srgbClr val="FF0000"/>
                </a:solidFill>
                <a:cs typeface="Ali-A-Samik" pitchFamily="2" charset="-78"/>
              </a:rPr>
              <a:t> التمثيل بجثث القتلى بعد تعذيبهم وقتلهم ...</a:t>
            </a:r>
            <a:endParaRPr lang="en-US" sz="4000" dirty="0">
              <a:solidFill>
                <a:srgbClr val="FF0000"/>
              </a:solidFill>
              <a:cs typeface="Ali-A-Samik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1" y="1819552"/>
            <a:ext cx="7696133" cy="4248472"/>
          </a:xfrm>
        </p:spPr>
      </p:pic>
    </p:spTree>
    <p:extLst>
      <p:ext uri="{BB962C8B-B14F-4D97-AF65-F5344CB8AC3E}">
        <p14:creationId xmlns:p14="http://schemas.microsoft.com/office/powerpoint/2010/main" val="20580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4388</TotalTime>
  <Words>114</Words>
  <Application>Microsoft Office PowerPoint</Application>
  <PresentationFormat>عرض على الشاشة (3:4)‏</PresentationFormat>
  <Paragraphs>18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تدفق</vt:lpstr>
      <vt:lpstr>عرض تقديمي في PowerPoint</vt:lpstr>
      <vt:lpstr>عرض تقديمي في PowerPoint</vt:lpstr>
      <vt:lpstr>عرض تقديمي في PowerPoint</vt:lpstr>
      <vt:lpstr>1- الاعدام بدون إجراءات قضائية...</vt:lpstr>
      <vt:lpstr>2- التعذيب باستخدام الممارسات غير الانسانية...</vt:lpstr>
      <vt:lpstr>3- الإحتجاز التعسفي للناس...</vt:lpstr>
      <vt:lpstr>4- انتهاك حقوق الممارسات الدينية والممتلكات...</vt:lpstr>
      <vt:lpstr>5- دفن المواطنين وهم أحياء في مقابر جماعية...</vt:lpstr>
      <vt:lpstr>6- التمثيل بجثث القتلى بعد تعذيبهم وقتلهم ...</vt:lpstr>
      <vt:lpstr>7- قتل الجرحى المشاركين بالانتفاضة في المستشفيات...</vt:lpstr>
      <vt:lpstr>8- قتل المعارضين لنظام البعث بربط ايديهم وأرجلهم ووضع ثقل ورميهم بالنهر...</vt:lpstr>
      <vt:lpstr>9- رمي المعارضين للنظام من الطائرات المروحية ليصل إلى الأرض       ميتاً...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Niwar</dc:creator>
  <cp:lastModifiedBy>dell</cp:lastModifiedBy>
  <cp:revision>841</cp:revision>
  <dcterms:created xsi:type="dcterms:W3CDTF">2021-01-07T07:14:02Z</dcterms:created>
  <dcterms:modified xsi:type="dcterms:W3CDTF">2025-09-05T08:34:27Z</dcterms:modified>
</cp:coreProperties>
</file>