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92" r:id="rId1"/>
  </p:sldMasterIdLst>
  <p:notesMasterIdLst>
    <p:notesMasterId r:id="rId10"/>
  </p:notesMasterIdLst>
  <p:sldIdLst>
    <p:sldId id="387" r:id="rId2"/>
    <p:sldId id="388" r:id="rId3"/>
    <p:sldId id="320" r:id="rId4"/>
    <p:sldId id="386" r:id="rId5"/>
    <p:sldId id="385" r:id="rId6"/>
    <p:sldId id="384" r:id="rId7"/>
    <p:sldId id="339" r:id="rId8"/>
    <p:sldId id="340" r:id="rId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129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0B0DA6-065A-4DB6-934B-3935D98F5321}" type="doc">
      <dgm:prSet loTypeId="urn:microsoft.com/office/officeart/2005/8/layout/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759CBFB-86A8-41BC-AF90-2CAF02A60328}">
      <dgm:prSet phldrT="[نص]"/>
      <dgm:spPr/>
      <dgm:t>
        <a:bodyPr/>
        <a:lstStyle/>
        <a:p>
          <a:r>
            <a:rPr lang="ar-IQ" dirty="0" smtClean="0"/>
            <a:t>عدد المقابر المفتوحة 158</a:t>
          </a:r>
          <a:endParaRPr lang="en-US" dirty="0"/>
        </a:p>
      </dgm:t>
    </dgm:pt>
    <dgm:pt modelId="{AFBABED2-D007-4D1F-81B5-BDA207AE4E1E}" type="parTrans" cxnId="{F46E8508-77A5-4329-8C14-4ED3058A0D44}">
      <dgm:prSet/>
      <dgm:spPr/>
      <dgm:t>
        <a:bodyPr/>
        <a:lstStyle/>
        <a:p>
          <a:endParaRPr lang="en-US"/>
        </a:p>
      </dgm:t>
    </dgm:pt>
    <dgm:pt modelId="{A9886D34-6D1A-42E1-A01D-40F5D09D0B80}" type="sibTrans" cxnId="{F46E8508-77A5-4329-8C14-4ED3058A0D44}">
      <dgm:prSet/>
      <dgm:spPr/>
      <dgm:t>
        <a:bodyPr/>
        <a:lstStyle/>
        <a:p>
          <a:endParaRPr lang="en-US"/>
        </a:p>
      </dgm:t>
    </dgm:pt>
    <dgm:pt modelId="{9A3FC4A2-3173-45E8-B2F7-BE84D8FF5676}">
      <dgm:prSet phldrT="[نص]"/>
      <dgm:spPr/>
      <dgm:t>
        <a:bodyPr/>
        <a:lstStyle/>
        <a:p>
          <a:r>
            <a:rPr lang="ar-IQ" dirty="0" smtClean="0"/>
            <a:t>عدد المقابر التي لم تفتح 18</a:t>
          </a:r>
          <a:endParaRPr lang="en-US" dirty="0"/>
        </a:p>
      </dgm:t>
    </dgm:pt>
    <dgm:pt modelId="{9E021573-87E6-4C54-904D-563E016EC151}" type="parTrans" cxnId="{8EE97C6A-ABB7-449C-9536-38C46C48AA89}">
      <dgm:prSet/>
      <dgm:spPr/>
      <dgm:t>
        <a:bodyPr/>
        <a:lstStyle/>
        <a:p>
          <a:endParaRPr lang="en-US"/>
        </a:p>
      </dgm:t>
    </dgm:pt>
    <dgm:pt modelId="{0AFC1914-BAFD-44A2-AE17-D6493848134D}" type="sibTrans" cxnId="{8EE97C6A-ABB7-449C-9536-38C46C48AA89}">
      <dgm:prSet/>
      <dgm:spPr/>
      <dgm:t>
        <a:bodyPr/>
        <a:lstStyle/>
        <a:p>
          <a:endParaRPr lang="en-US"/>
        </a:p>
      </dgm:t>
    </dgm:pt>
    <dgm:pt modelId="{C34C135E-32BC-4E41-A451-4E501A110319}">
      <dgm:prSet phldrT="[نص]"/>
      <dgm:spPr/>
      <dgm:t>
        <a:bodyPr/>
        <a:lstStyle/>
        <a:p>
          <a:r>
            <a:rPr lang="ar-IQ" dirty="0" smtClean="0"/>
            <a:t>المجموع 176</a:t>
          </a:r>
          <a:endParaRPr lang="en-US" dirty="0"/>
        </a:p>
      </dgm:t>
    </dgm:pt>
    <dgm:pt modelId="{42E96A3E-9EC8-43E2-8338-FBE3A73D8EAB}" type="parTrans" cxnId="{0CE28DC7-CFBE-4C54-9B49-30C3E62884DE}">
      <dgm:prSet/>
      <dgm:spPr/>
      <dgm:t>
        <a:bodyPr/>
        <a:lstStyle/>
        <a:p>
          <a:endParaRPr lang="en-US"/>
        </a:p>
      </dgm:t>
    </dgm:pt>
    <dgm:pt modelId="{41451C95-CE25-4FA7-9038-89EBBC552D17}" type="sibTrans" cxnId="{0CE28DC7-CFBE-4C54-9B49-30C3E62884DE}">
      <dgm:prSet/>
      <dgm:spPr/>
      <dgm:t>
        <a:bodyPr/>
        <a:lstStyle/>
        <a:p>
          <a:endParaRPr lang="en-US"/>
        </a:p>
      </dgm:t>
    </dgm:pt>
    <dgm:pt modelId="{ED1668D4-A380-4F6D-8307-0B163A382174}" type="pres">
      <dgm:prSet presAssocID="{C10B0DA6-065A-4DB6-934B-3935D98F532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432771-ADEF-4B44-8F84-9A91F8F147B0}" type="pres">
      <dgm:prSet presAssocID="{1759CBFB-86A8-41BC-AF90-2CAF02A60328}" presName="parentLin" presStyleCnt="0"/>
      <dgm:spPr/>
    </dgm:pt>
    <dgm:pt modelId="{1A2A9054-4917-4D6C-B09D-573C0ACF67DD}" type="pres">
      <dgm:prSet presAssocID="{1759CBFB-86A8-41BC-AF90-2CAF02A6032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ACAFEA7-B132-4A05-921E-528CEB7CAD36}" type="pres">
      <dgm:prSet presAssocID="{1759CBFB-86A8-41BC-AF90-2CAF02A6032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51D1A-625F-4FE3-98E2-0BD7D36D9B2D}" type="pres">
      <dgm:prSet presAssocID="{1759CBFB-86A8-41BC-AF90-2CAF02A60328}" presName="negativeSpace" presStyleCnt="0"/>
      <dgm:spPr/>
    </dgm:pt>
    <dgm:pt modelId="{E8808352-FDE5-438A-BCD3-988F027567F7}" type="pres">
      <dgm:prSet presAssocID="{1759CBFB-86A8-41BC-AF90-2CAF02A60328}" presName="childText" presStyleLbl="conFgAcc1" presStyleIdx="0" presStyleCnt="3">
        <dgm:presLayoutVars>
          <dgm:bulletEnabled val="1"/>
        </dgm:presLayoutVars>
      </dgm:prSet>
      <dgm:spPr/>
    </dgm:pt>
    <dgm:pt modelId="{243A15E6-038C-4241-A983-5036DC645F0D}" type="pres">
      <dgm:prSet presAssocID="{A9886D34-6D1A-42E1-A01D-40F5D09D0B80}" presName="spaceBetweenRectangles" presStyleCnt="0"/>
      <dgm:spPr/>
    </dgm:pt>
    <dgm:pt modelId="{45980CC7-1757-447A-A122-D59D80010991}" type="pres">
      <dgm:prSet presAssocID="{9A3FC4A2-3173-45E8-B2F7-BE84D8FF5676}" presName="parentLin" presStyleCnt="0"/>
      <dgm:spPr/>
    </dgm:pt>
    <dgm:pt modelId="{FC9D203E-07C0-4D14-B861-A5AC378E0BFA}" type="pres">
      <dgm:prSet presAssocID="{9A3FC4A2-3173-45E8-B2F7-BE84D8FF567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E7C6DC4-2E5F-4448-B89B-01E808321FD7}" type="pres">
      <dgm:prSet presAssocID="{9A3FC4A2-3173-45E8-B2F7-BE84D8FF567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CD352-B7C5-4B64-9DC8-577BE2991427}" type="pres">
      <dgm:prSet presAssocID="{9A3FC4A2-3173-45E8-B2F7-BE84D8FF5676}" presName="negativeSpace" presStyleCnt="0"/>
      <dgm:spPr/>
    </dgm:pt>
    <dgm:pt modelId="{A466C04E-9CBE-442C-973C-83D8C23532D6}" type="pres">
      <dgm:prSet presAssocID="{9A3FC4A2-3173-45E8-B2F7-BE84D8FF5676}" presName="childText" presStyleLbl="conFgAcc1" presStyleIdx="1" presStyleCnt="3">
        <dgm:presLayoutVars>
          <dgm:bulletEnabled val="1"/>
        </dgm:presLayoutVars>
      </dgm:prSet>
      <dgm:spPr/>
    </dgm:pt>
    <dgm:pt modelId="{44A59129-AAD6-431C-8AD2-A9C6E15B24FB}" type="pres">
      <dgm:prSet presAssocID="{0AFC1914-BAFD-44A2-AE17-D6493848134D}" presName="spaceBetweenRectangles" presStyleCnt="0"/>
      <dgm:spPr/>
    </dgm:pt>
    <dgm:pt modelId="{4574D1E3-E2C0-48F0-96A9-0E66F8D6B8C8}" type="pres">
      <dgm:prSet presAssocID="{C34C135E-32BC-4E41-A451-4E501A110319}" presName="parentLin" presStyleCnt="0"/>
      <dgm:spPr/>
    </dgm:pt>
    <dgm:pt modelId="{D31F25CA-22AD-44D2-A031-446FF6E57EEB}" type="pres">
      <dgm:prSet presAssocID="{C34C135E-32BC-4E41-A451-4E501A110319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3006A6B7-91EC-4411-B7CB-212FF5609E50}" type="pres">
      <dgm:prSet presAssocID="{C34C135E-32BC-4E41-A451-4E501A11031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88B89C-D662-4B46-AAB8-948B322C8E3C}" type="pres">
      <dgm:prSet presAssocID="{C34C135E-32BC-4E41-A451-4E501A110319}" presName="negativeSpace" presStyleCnt="0"/>
      <dgm:spPr/>
    </dgm:pt>
    <dgm:pt modelId="{82A73B5C-9B0E-4997-9BD0-BB445D1DC712}" type="pres">
      <dgm:prSet presAssocID="{C34C135E-32BC-4E41-A451-4E501A11031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086C033-DB82-4BC7-BF43-8F47B6077EB6}" type="presOf" srcId="{1759CBFB-86A8-41BC-AF90-2CAF02A60328}" destId="{1A2A9054-4917-4D6C-B09D-573C0ACF67DD}" srcOrd="0" destOrd="0" presId="urn:microsoft.com/office/officeart/2005/8/layout/list1"/>
    <dgm:cxn modelId="{D9A94F6D-F636-40D3-BE22-1ECD2123AC6C}" type="presOf" srcId="{9A3FC4A2-3173-45E8-B2F7-BE84D8FF5676}" destId="{FC9D203E-07C0-4D14-B861-A5AC378E0BFA}" srcOrd="0" destOrd="0" presId="urn:microsoft.com/office/officeart/2005/8/layout/list1"/>
    <dgm:cxn modelId="{31D372AC-0A54-48CC-B829-47AA8A1D1D3D}" type="presOf" srcId="{C34C135E-32BC-4E41-A451-4E501A110319}" destId="{D31F25CA-22AD-44D2-A031-446FF6E57EEB}" srcOrd="0" destOrd="0" presId="urn:microsoft.com/office/officeart/2005/8/layout/list1"/>
    <dgm:cxn modelId="{E0434AB4-8C9C-4BC1-B200-B5C6D779286A}" type="presOf" srcId="{1759CBFB-86A8-41BC-AF90-2CAF02A60328}" destId="{BACAFEA7-B132-4A05-921E-528CEB7CAD36}" srcOrd="1" destOrd="0" presId="urn:microsoft.com/office/officeart/2005/8/layout/list1"/>
    <dgm:cxn modelId="{CC6F5222-71C6-4837-8032-B655A80543C5}" type="presOf" srcId="{C34C135E-32BC-4E41-A451-4E501A110319}" destId="{3006A6B7-91EC-4411-B7CB-212FF5609E50}" srcOrd="1" destOrd="0" presId="urn:microsoft.com/office/officeart/2005/8/layout/list1"/>
    <dgm:cxn modelId="{A8D43E02-04BC-4B54-9FFF-8A6A41B50F1D}" type="presOf" srcId="{C10B0DA6-065A-4DB6-934B-3935D98F5321}" destId="{ED1668D4-A380-4F6D-8307-0B163A382174}" srcOrd="0" destOrd="0" presId="urn:microsoft.com/office/officeart/2005/8/layout/list1"/>
    <dgm:cxn modelId="{F46E8508-77A5-4329-8C14-4ED3058A0D44}" srcId="{C10B0DA6-065A-4DB6-934B-3935D98F5321}" destId="{1759CBFB-86A8-41BC-AF90-2CAF02A60328}" srcOrd="0" destOrd="0" parTransId="{AFBABED2-D007-4D1F-81B5-BDA207AE4E1E}" sibTransId="{A9886D34-6D1A-42E1-A01D-40F5D09D0B80}"/>
    <dgm:cxn modelId="{15DC3BAD-053B-4892-ACC3-7FC96C123452}" type="presOf" srcId="{9A3FC4A2-3173-45E8-B2F7-BE84D8FF5676}" destId="{EE7C6DC4-2E5F-4448-B89B-01E808321FD7}" srcOrd="1" destOrd="0" presId="urn:microsoft.com/office/officeart/2005/8/layout/list1"/>
    <dgm:cxn modelId="{0CE28DC7-CFBE-4C54-9B49-30C3E62884DE}" srcId="{C10B0DA6-065A-4DB6-934B-3935D98F5321}" destId="{C34C135E-32BC-4E41-A451-4E501A110319}" srcOrd="2" destOrd="0" parTransId="{42E96A3E-9EC8-43E2-8338-FBE3A73D8EAB}" sibTransId="{41451C95-CE25-4FA7-9038-89EBBC552D17}"/>
    <dgm:cxn modelId="{8EE97C6A-ABB7-449C-9536-38C46C48AA89}" srcId="{C10B0DA6-065A-4DB6-934B-3935D98F5321}" destId="{9A3FC4A2-3173-45E8-B2F7-BE84D8FF5676}" srcOrd="1" destOrd="0" parTransId="{9E021573-87E6-4C54-904D-563E016EC151}" sibTransId="{0AFC1914-BAFD-44A2-AE17-D6493848134D}"/>
    <dgm:cxn modelId="{59E4BD72-3890-4A79-AFE8-81F8EE00A2B3}" type="presParOf" srcId="{ED1668D4-A380-4F6D-8307-0B163A382174}" destId="{A3432771-ADEF-4B44-8F84-9A91F8F147B0}" srcOrd="0" destOrd="0" presId="urn:microsoft.com/office/officeart/2005/8/layout/list1"/>
    <dgm:cxn modelId="{B484EFA2-AC93-4EFC-B7FC-245A65071A72}" type="presParOf" srcId="{A3432771-ADEF-4B44-8F84-9A91F8F147B0}" destId="{1A2A9054-4917-4D6C-B09D-573C0ACF67DD}" srcOrd="0" destOrd="0" presId="urn:microsoft.com/office/officeart/2005/8/layout/list1"/>
    <dgm:cxn modelId="{C1674940-6359-4C1B-B5BF-858DDD1F6772}" type="presParOf" srcId="{A3432771-ADEF-4B44-8F84-9A91F8F147B0}" destId="{BACAFEA7-B132-4A05-921E-528CEB7CAD36}" srcOrd="1" destOrd="0" presId="urn:microsoft.com/office/officeart/2005/8/layout/list1"/>
    <dgm:cxn modelId="{5D0D7B9D-3E17-4E43-A08E-29C48882BC56}" type="presParOf" srcId="{ED1668D4-A380-4F6D-8307-0B163A382174}" destId="{F0051D1A-625F-4FE3-98E2-0BD7D36D9B2D}" srcOrd="1" destOrd="0" presId="urn:microsoft.com/office/officeart/2005/8/layout/list1"/>
    <dgm:cxn modelId="{8FBF8B65-1F6F-41A2-BFA6-D99F75915D9F}" type="presParOf" srcId="{ED1668D4-A380-4F6D-8307-0B163A382174}" destId="{E8808352-FDE5-438A-BCD3-988F027567F7}" srcOrd="2" destOrd="0" presId="urn:microsoft.com/office/officeart/2005/8/layout/list1"/>
    <dgm:cxn modelId="{2439131A-9293-463A-AE52-0F2D88B1C9ED}" type="presParOf" srcId="{ED1668D4-A380-4F6D-8307-0B163A382174}" destId="{243A15E6-038C-4241-A983-5036DC645F0D}" srcOrd="3" destOrd="0" presId="urn:microsoft.com/office/officeart/2005/8/layout/list1"/>
    <dgm:cxn modelId="{47F7F336-748D-4A01-9990-DB7FB76B456E}" type="presParOf" srcId="{ED1668D4-A380-4F6D-8307-0B163A382174}" destId="{45980CC7-1757-447A-A122-D59D80010991}" srcOrd="4" destOrd="0" presId="urn:microsoft.com/office/officeart/2005/8/layout/list1"/>
    <dgm:cxn modelId="{373495A3-E9C0-452C-85BE-8069A20994B9}" type="presParOf" srcId="{45980CC7-1757-447A-A122-D59D80010991}" destId="{FC9D203E-07C0-4D14-B861-A5AC378E0BFA}" srcOrd="0" destOrd="0" presId="urn:microsoft.com/office/officeart/2005/8/layout/list1"/>
    <dgm:cxn modelId="{A8ED0C73-EA50-40E6-828F-44DC375E5BB6}" type="presParOf" srcId="{45980CC7-1757-447A-A122-D59D80010991}" destId="{EE7C6DC4-2E5F-4448-B89B-01E808321FD7}" srcOrd="1" destOrd="0" presId="urn:microsoft.com/office/officeart/2005/8/layout/list1"/>
    <dgm:cxn modelId="{68E9FDA1-80DA-4423-BF05-2CC345578C4C}" type="presParOf" srcId="{ED1668D4-A380-4F6D-8307-0B163A382174}" destId="{78CCD352-B7C5-4B64-9DC8-577BE2991427}" srcOrd="5" destOrd="0" presId="urn:microsoft.com/office/officeart/2005/8/layout/list1"/>
    <dgm:cxn modelId="{A6A6D748-AE0B-4E11-8305-E44DE14AD123}" type="presParOf" srcId="{ED1668D4-A380-4F6D-8307-0B163A382174}" destId="{A466C04E-9CBE-442C-973C-83D8C23532D6}" srcOrd="6" destOrd="0" presId="urn:microsoft.com/office/officeart/2005/8/layout/list1"/>
    <dgm:cxn modelId="{F8B1CF51-D188-480F-9163-7E266CA9D3CB}" type="presParOf" srcId="{ED1668D4-A380-4F6D-8307-0B163A382174}" destId="{44A59129-AAD6-431C-8AD2-A9C6E15B24FB}" srcOrd="7" destOrd="0" presId="urn:microsoft.com/office/officeart/2005/8/layout/list1"/>
    <dgm:cxn modelId="{45A33F94-42CB-49E4-9085-45ED1ABECC08}" type="presParOf" srcId="{ED1668D4-A380-4F6D-8307-0B163A382174}" destId="{4574D1E3-E2C0-48F0-96A9-0E66F8D6B8C8}" srcOrd="8" destOrd="0" presId="urn:microsoft.com/office/officeart/2005/8/layout/list1"/>
    <dgm:cxn modelId="{EF5E3C52-3D4C-4553-B9E2-200640762BEB}" type="presParOf" srcId="{4574D1E3-E2C0-48F0-96A9-0E66F8D6B8C8}" destId="{D31F25CA-22AD-44D2-A031-446FF6E57EEB}" srcOrd="0" destOrd="0" presId="urn:microsoft.com/office/officeart/2005/8/layout/list1"/>
    <dgm:cxn modelId="{4A91F46C-2003-442A-8A38-2E2EE7AF19C4}" type="presParOf" srcId="{4574D1E3-E2C0-48F0-96A9-0E66F8D6B8C8}" destId="{3006A6B7-91EC-4411-B7CB-212FF5609E50}" srcOrd="1" destOrd="0" presId="urn:microsoft.com/office/officeart/2005/8/layout/list1"/>
    <dgm:cxn modelId="{ED35A20A-506C-492F-8554-802B06E37574}" type="presParOf" srcId="{ED1668D4-A380-4F6D-8307-0B163A382174}" destId="{5688B89C-D662-4B46-AAB8-948B322C8E3C}" srcOrd="9" destOrd="0" presId="urn:microsoft.com/office/officeart/2005/8/layout/list1"/>
    <dgm:cxn modelId="{FA173A12-2816-479B-B6FC-56E54EA94E58}" type="presParOf" srcId="{ED1668D4-A380-4F6D-8307-0B163A382174}" destId="{82A73B5C-9B0E-4997-9BD0-BB445D1DC71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08352-FDE5-438A-BCD3-988F027567F7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AFEA7-B132-4A05-921E-528CEB7CAD36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3100" kern="1200" dirty="0" smtClean="0"/>
            <a:t>عدد المقابر المفتوحة 158</a:t>
          </a:r>
          <a:endParaRPr lang="en-US" sz="3100" kern="1200" dirty="0"/>
        </a:p>
      </dsp:txBody>
      <dsp:txXfrm>
        <a:off x="349472" y="51131"/>
        <a:ext cx="4177856" cy="825776"/>
      </dsp:txXfrm>
    </dsp:sp>
    <dsp:sp modelId="{A466C04E-9CBE-442C-973C-83D8C23532D6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354778"/>
              <a:satOff val="-19922"/>
              <a:lumOff val="171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7C6DC4-2E5F-4448-B89B-01E808321FD7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solidFill>
          <a:schemeClr val="accent1">
            <a:shade val="80000"/>
            <a:hueOff val="354778"/>
            <a:satOff val="-19922"/>
            <a:lumOff val="171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3100" kern="1200" dirty="0" smtClean="0"/>
            <a:t>عدد المقابر التي لم تفتح 18</a:t>
          </a:r>
          <a:endParaRPr lang="en-US" sz="3100" kern="1200" dirty="0"/>
        </a:p>
      </dsp:txBody>
      <dsp:txXfrm>
        <a:off x="349472" y="1457291"/>
        <a:ext cx="4177856" cy="825776"/>
      </dsp:txXfrm>
    </dsp:sp>
    <dsp:sp modelId="{82A73B5C-9B0E-4997-9BD0-BB445D1DC712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709556"/>
              <a:satOff val="-39844"/>
              <a:lumOff val="343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6A6B7-91EC-4411-B7CB-212FF5609E50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solidFill>
          <a:schemeClr val="accent1">
            <a:shade val="80000"/>
            <a:hueOff val="709556"/>
            <a:satOff val="-39844"/>
            <a:lumOff val="343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3100" kern="1200" dirty="0" smtClean="0"/>
            <a:t>المجموع 176</a:t>
          </a:r>
          <a:endParaRPr lang="en-US" sz="3100" kern="1200" dirty="0"/>
        </a:p>
      </dsp:txBody>
      <dsp:txXfrm>
        <a:off x="349472" y="2863452"/>
        <a:ext cx="4177856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3E0CE-62F8-4B0E-BB85-0B1FDA524618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13FFA-5406-4E1D-AA11-05B1F327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93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DAC-6343-4EB1-90A6-380AD7095AF6}" type="datetimeFigureOut">
              <a:rPr lang="ar-SA" smtClean="0"/>
              <a:pPr/>
              <a:t>15/03/47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94C9-9FB8-4A0C-8DCC-5F10E8FAD2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ut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DAC-6343-4EB1-90A6-380AD7095AF6}" type="datetimeFigureOut">
              <a:rPr lang="ar-SA" smtClean="0"/>
              <a:pPr/>
              <a:t>15/03/47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94C9-9FB8-4A0C-8DCC-5F10E8FAD2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DAC-6343-4EB1-90A6-380AD7095AF6}" type="datetimeFigureOut">
              <a:rPr lang="ar-SA" smtClean="0"/>
              <a:pPr/>
              <a:t>15/03/47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94C9-9FB8-4A0C-8DCC-5F10E8FAD2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DAC-6343-4EB1-90A6-380AD7095AF6}" type="datetimeFigureOut">
              <a:rPr lang="ar-SA" smtClean="0"/>
              <a:pPr/>
              <a:t>15/03/47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94C9-9FB8-4A0C-8DCC-5F10E8FAD2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DAC-6343-4EB1-90A6-380AD7095AF6}" type="datetimeFigureOut">
              <a:rPr lang="ar-SA" smtClean="0"/>
              <a:pPr/>
              <a:t>15/03/47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94C9-9FB8-4A0C-8DCC-5F10E8FAD2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ut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DAC-6343-4EB1-90A6-380AD7095AF6}" type="datetimeFigureOut">
              <a:rPr lang="ar-SA" smtClean="0"/>
              <a:pPr/>
              <a:t>15/03/47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94C9-9FB8-4A0C-8DCC-5F10E8FAD2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DAC-6343-4EB1-90A6-380AD7095AF6}" type="datetimeFigureOut">
              <a:rPr lang="ar-SA" smtClean="0"/>
              <a:pPr/>
              <a:t>15/03/47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94C9-9FB8-4A0C-8DCC-5F10E8FAD2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DAC-6343-4EB1-90A6-380AD7095AF6}" type="datetimeFigureOut">
              <a:rPr lang="ar-SA" smtClean="0"/>
              <a:pPr/>
              <a:t>15/03/47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94C9-9FB8-4A0C-8DCC-5F10E8FAD2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DAC-6343-4EB1-90A6-380AD7095AF6}" type="datetimeFigureOut">
              <a:rPr lang="ar-SA" smtClean="0"/>
              <a:pPr/>
              <a:t>15/03/47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94C9-9FB8-4A0C-8DCC-5F10E8FAD2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DAC-6343-4EB1-90A6-380AD7095AF6}" type="datetimeFigureOut">
              <a:rPr lang="ar-SA" smtClean="0"/>
              <a:pPr/>
              <a:t>15/03/47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94C9-9FB8-4A0C-8DCC-5F10E8FAD2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DAC-6343-4EB1-90A6-380AD7095AF6}" type="datetimeFigureOut">
              <a:rPr lang="ar-SA" smtClean="0"/>
              <a:pPr/>
              <a:t>15/03/47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B0F94C9-9FB8-4A0C-8DCC-5F10E8FAD2BA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0BADAC-6343-4EB1-90A6-380AD7095AF6}" type="datetimeFigureOut">
              <a:rPr lang="ar-SA" smtClean="0"/>
              <a:pPr/>
              <a:t>15/03/47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0F94C9-9FB8-4A0C-8DCC-5F10E8FAD2BA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cut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82352" y="2952224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Crimes of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Baath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Regime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Iraq</a:t>
            </a:r>
            <a:endParaRPr lang="en-GB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عنوان فرعي 3"/>
          <p:cNvSpPr>
            <a:spLocks noGrp="1"/>
          </p:cNvSpPr>
          <p:nvPr>
            <p:ph type="subTitle" idx="1"/>
          </p:nvPr>
        </p:nvSpPr>
        <p:spPr>
          <a:xfrm>
            <a:off x="590900" y="4697968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ar-IQ" sz="4500" b="1" dirty="0" smtClean="0">
                <a:solidFill>
                  <a:schemeClr val="bg1"/>
                </a:solidFill>
              </a:rPr>
              <a:t>جرائم نظام البعث في العراق</a:t>
            </a:r>
            <a:endParaRPr lang="en-US" sz="45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030" y="785290"/>
            <a:ext cx="2079625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81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" y="785813"/>
            <a:ext cx="9144000" cy="6337300"/>
          </a:xfrm>
        </p:spPr>
        <p:txBody>
          <a:bodyPr/>
          <a:lstStyle/>
          <a:p>
            <a:pPr>
              <a:buFontTx/>
              <a:buNone/>
            </a:pPr>
            <a:r>
              <a:rPr lang="ar-EG" altLang="ar-EG" dirty="0" smtClean="0"/>
              <a:t>.</a:t>
            </a:r>
            <a:endParaRPr lang="en-US" altLang="ar-EG" dirty="0" smtClean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H="1" flipV="1">
            <a:off x="990600" y="858838"/>
            <a:ext cx="7391400" cy="0"/>
          </a:xfrm>
          <a:prstGeom prst="line">
            <a:avLst/>
          </a:prstGeom>
          <a:noFill/>
          <a:ln w="57150" cmpd="thinThick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ar-EG"/>
          </a:p>
        </p:txBody>
      </p:sp>
      <p:sp>
        <p:nvSpPr>
          <p:cNvPr id="8201" name="Text Box 19"/>
          <p:cNvSpPr txBox="1">
            <a:spLocks noChangeArrowheads="1"/>
          </p:cNvSpPr>
          <p:nvPr/>
        </p:nvSpPr>
        <p:spPr bwMode="auto">
          <a:xfrm>
            <a:off x="1367524" y="3312279"/>
            <a:ext cx="651684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IQ" altLang="ar-EG" sz="4000" b="1" dirty="0">
                <a:latin typeface="Tahoma" pitchFamily="34" charset="0"/>
              </a:rPr>
              <a:t>انتهاكات نظام حزب البعث </a:t>
            </a:r>
            <a:r>
              <a:rPr lang="ar-IQ" altLang="ar-EG" sz="4000" b="1" dirty="0" smtClean="0">
                <a:latin typeface="Tahoma" pitchFamily="34" charset="0"/>
              </a:rPr>
              <a:t>لحق الحياة </a:t>
            </a:r>
          </a:p>
          <a:p>
            <a:pPr algn="ctr">
              <a:spcBef>
                <a:spcPct val="50000"/>
              </a:spcBef>
            </a:pPr>
            <a:r>
              <a:rPr lang="ar-IQ" altLang="ar-EG" sz="4000" b="1" dirty="0" smtClean="0">
                <a:latin typeface="Tahoma" pitchFamily="34" charset="0"/>
              </a:rPr>
              <a:t>- المقابر الجماعية -</a:t>
            </a:r>
            <a:endParaRPr lang="ar-IQ" altLang="ar-EG" sz="4000" b="1" dirty="0" smtClean="0"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endParaRPr lang="ar-IQ" altLang="ar-EG" sz="4000" b="1" dirty="0">
              <a:latin typeface="Tahoma" pitchFamily="34" charset="0"/>
            </a:endParaRPr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4638269" y="1303338"/>
            <a:ext cx="0" cy="762000"/>
          </a:xfrm>
          <a:prstGeom prst="line">
            <a:avLst/>
          </a:prstGeom>
          <a:noFill/>
          <a:ln w="38100">
            <a:solidFill>
              <a:schemeClr val="accent3">
                <a:lumMod val="9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ar-SA">
              <a:solidFill>
                <a:schemeClr val="bg1"/>
              </a:solidFill>
            </a:endParaRPr>
          </a:p>
        </p:txBody>
      </p:sp>
      <p:sp>
        <p:nvSpPr>
          <p:cNvPr id="40" name="AutoShape 3107"/>
          <p:cNvSpPr>
            <a:spLocks noChangeArrowheads="1"/>
          </p:cNvSpPr>
          <p:nvPr/>
        </p:nvSpPr>
        <p:spPr bwMode="auto">
          <a:xfrm>
            <a:off x="1367524" y="759614"/>
            <a:ext cx="6516844" cy="163449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ar-IQ" sz="3000" dirty="0" smtClean="0">
              <a:solidFill>
                <a:srgbClr val="00B0F0"/>
              </a:solidFill>
              <a:cs typeface="PT Bold Heading" pitchFamily="2" charset="-78"/>
            </a:endParaRPr>
          </a:p>
          <a:p>
            <a:pPr algn="ctr"/>
            <a:r>
              <a:rPr lang="ar-IQ" sz="3000" dirty="0" smtClean="0">
                <a:solidFill>
                  <a:srgbClr val="00B0F0"/>
                </a:solidFill>
                <a:cs typeface="PT Bold Heading" pitchFamily="2" charset="-78"/>
              </a:rPr>
              <a:t>المحـاضـرة السـادسـة </a:t>
            </a:r>
          </a:p>
          <a:p>
            <a:pPr algn="ctr"/>
            <a:endParaRPr lang="ar-EG" sz="3000" dirty="0">
              <a:solidFill>
                <a:srgbClr val="FFFF00"/>
              </a:solidFill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6725967"/>
      </p:ext>
    </p:extLst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build="p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112" y="297760"/>
            <a:ext cx="8229600" cy="1143000"/>
          </a:xfrm>
        </p:spPr>
        <p:txBody>
          <a:bodyPr/>
          <a:lstStyle/>
          <a:p>
            <a:pPr algn="r"/>
            <a:r>
              <a:rPr lang="ar-IQ" b="1" dirty="0" smtClean="0">
                <a:solidFill>
                  <a:srgbClr val="FF0000"/>
                </a:solidFill>
              </a:rPr>
              <a:t>المقابر الجماعية 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976" y="1473256"/>
            <a:ext cx="8507288" cy="2419896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ar-IQ" sz="3000" b="1" dirty="0" smtClean="0"/>
              <a:t>يعرف المقبرة الجماعية : بأنها مكان يحتوي على رفات ضحيتين أو أكثر من الضحايا، تم قتلهم وانتهاك حقوقهم.</a:t>
            </a:r>
            <a:endParaRPr lang="en-US" sz="3000" b="1" dirty="0"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264" y="2490179"/>
            <a:ext cx="6624736" cy="411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9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112" y="297760"/>
            <a:ext cx="8229600" cy="1143000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chemeClr val="tx1"/>
                </a:solidFill>
              </a:rPr>
              <a:t>B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,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Bp</a:t>
            </a:r>
            <a:r>
              <a:rPr lang="ar-IQ" b="1" dirty="0" smtClean="0">
                <a:solidFill>
                  <a:srgbClr val="FF0000"/>
                </a:solidFill>
              </a:rPr>
              <a:t>ماذا يعني: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 descr="دائرة المقابر الجماعية تكشف لـ PUKmedia اسباب تأخر فتح واستخراج رفات  المؤنفلي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61" y="1471144"/>
            <a:ext cx="8748464" cy="521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69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0171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ar-IQ" sz="3800" b="1" dirty="0" smtClean="0">
                <a:solidFill>
                  <a:srgbClr val="FF0000"/>
                </a:solidFill>
              </a:rPr>
              <a:t>مقابر الابادة الجماعية المرتكبة من قبل نظام البعث للمدة</a:t>
            </a:r>
            <a:br>
              <a:rPr lang="ar-IQ" sz="3800" b="1" dirty="0" smtClean="0">
                <a:solidFill>
                  <a:srgbClr val="FF0000"/>
                </a:solidFill>
              </a:rPr>
            </a:br>
            <a:r>
              <a:rPr lang="ar-IQ" sz="3800" b="1" dirty="0" smtClean="0">
                <a:solidFill>
                  <a:srgbClr val="FF0000"/>
                </a:solidFill>
              </a:rPr>
              <a:t> 1979-2003  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824" y="2246776"/>
            <a:ext cx="8507288" cy="4389120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ar-IQ" sz="2700" dirty="0" smtClean="0">
                <a:cs typeface="Ali-A-Jiddah" pitchFamily="2" charset="-78"/>
              </a:rPr>
              <a:t>1-مقابر جماعية ذات الصلة بالحرب العراقية الإيرانية 1980- 1988</a:t>
            </a:r>
          </a:p>
          <a:p>
            <a:pPr marL="0" indent="0" algn="just" rtl="1">
              <a:buNone/>
            </a:pPr>
            <a:endParaRPr lang="ar-IQ" sz="2700" dirty="0" smtClean="0">
              <a:cs typeface="Ali-A-Jiddah" pitchFamily="2" charset="-78"/>
            </a:endParaRPr>
          </a:p>
          <a:p>
            <a:pPr marL="0" indent="0" algn="just" rtl="1">
              <a:buNone/>
            </a:pPr>
            <a:r>
              <a:rPr lang="ar-IQ" sz="2700" dirty="0" smtClean="0">
                <a:cs typeface="Ali-A-Jiddah" pitchFamily="2" charset="-78"/>
              </a:rPr>
              <a:t>2- مقابر الابادة الجماعية </a:t>
            </a:r>
            <a:r>
              <a:rPr lang="ar-IQ" sz="2700" dirty="0" err="1" smtClean="0">
                <a:cs typeface="Ali-A-Jiddah" pitchFamily="2" charset="-78"/>
              </a:rPr>
              <a:t>للكورد</a:t>
            </a:r>
            <a:r>
              <a:rPr lang="ar-IQ" sz="2700" dirty="0" smtClean="0">
                <a:cs typeface="Ali-A-Jiddah" pitchFamily="2" charset="-78"/>
              </a:rPr>
              <a:t> </a:t>
            </a:r>
            <a:r>
              <a:rPr lang="ar-IQ" sz="2700" dirty="0" err="1" smtClean="0">
                <a:cs typeface="Ali-A-Jiddah" pitchFamily="2" charset="-78"/>
              </a:rPr>
              <a:t>البارزانيين</a:t>
            </a:r>
            <a:r>
              <a:rPr lang="ar-IQ" sz="2700" dirty="0" smtClean="0">
                <a:cs typeface="Ali-A-Jiddah" pitchFamily="2" charset="-78"/>
              </a:rPr>
              <a:t> سنة 1983</a:t>
            </a:r>
          </a:p>
          <a:p>
            <a:pPr marL="0" indent="0" algn="just" rtl="1">
              <a:buNone/>
            </a:pPr>
            <a:endParaRPr lang="ar-IQ" sz="2700" dirty="0">
              <a:cs typeface="Ali-A-Jiddah" pitchFamily="2" charset="-78"/>
            </a:endParaRPr>
          </a:p>
          <a:p>
            <a:pPr marL="0" indent="0" algn="just" rtl="1">
              <a:buNone/>
            </a:pPr>
            <a:r>
              <a:rPr lang="ar-IQ" sz="2700" dirty="0" smtClean="0">
                <a:cs typeface="Ali-A-Jiddah" pitchFamily="2" charset="-78"/>
              </a:rPr>
              <a:t>3-مقابر الابادة الجماعية لضحايا مجزرة الانفال للمدة 1987- 1988 </a:t>
            </a:r>
          </a:p>
          <a:p>
            <a:pPr marL="0" indent="0" algn="just" rtl="1">
              <a:buNone/>
            </a:pPr>
            <a:endParaRPr lang="ar-IQ" sz="2700" dirty="0" smtClean="0">
              <a:cs typeface="Ali-A-Jiddah" pitchFamily="2" charset="-78"/>
            </a:endParaRPr>
          </a:p>
          <a:p>
            <a:pPr marL="0" indent="0" algn="just" rtl="1">
              <a:buNone/>
            </a:pPr>
            <a:r>
              <a:rPr lang="ar-IQ" sz="2700" dirty="0" smtClean="0">
                <a:cs typeface="Ali-A-Jiddah" pitchFamily="2" charset="-78"/>
              </a:rPr>
              <a:t>4- مقابر الابادة الجماعية لضحايا انتفاضة </a:t>
            </a:r>
            <a:r>
              <a:rPr lang="ar-IQ" sz="2700" dirty="0" err="1" smtClean="0">
                <a:cs typeface="Ali-A-Jiddah" pitchFamily="2" charset="-78"/>
              </a:rPr>
              <a:t>الشعبانية</a:t>
            </a:r>
            <a:r>
              <a:rPr lang="ar-IQ" sz="2700" dirty="0" smtClean="0">
                <a:cs typeface="Ali-A-Jiddah" pitchFamily="2" charset="-78"/>
              </a:rPr>
              <a:t> سنة 1991</a:t>
            </a:r>
          </a:p>
          <a:p>
            <a:pPr marL="0" indent="0" algn="just" rtl="1">
              <a:buNone/>
            </a:pPr>
            <a:endParaRPr lang="ar-IQ" sz="2700" dirty="0" smtClean="0">
              <a:cs typeface="Ali-A-Jidda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252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61308052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81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CAFEA7-B132-4A05-921E-528CEB7CA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BACAFEA7-B132-4A05-921E-528CEB7CAD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808352-FDE5-438A-BCD3-988F027567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E8808352-FDE5-438A-BCD3-988F027567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7C6DC4-2E5F-4448-B89B-01E808321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EE7C6DC4-2E5F-4448-B89B-01E808321F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66C04E-9CBE-442C-973C-83D8C2353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A466C04E-9CBE-442C-973C-83D8C23532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06A6B7-91EC-4411-B7CB-212FF5609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3006A6B7-91EC-4411-B7CB-212FF5609E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A73B5C-9B0E-4997-9BD0-BB445D1DC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82A73B5C-9B0E-4997-9BD0-BB445D1DC7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4455368"/>
          </a:xfrm>
        </p:spPr>
        <p:txBody>
          <a:bodyPr>
            <a:normAutofit fontScale="90000"/>
          </a:bodyPr>
          <a:lstStyle/>
          <a:p>
            <a:pPr algn="ctr" rtl="1"/>
            <a:r>
              <a:rPr lang="ar-SA" b="1" dirty="0" smtClean="0">
                <a:solidFill>
                  <a:srgbClr val="FF0000"/>
                </a:solidFill>
              </a:rPr>
              <a:t>اليوم الوطني للمقابر الجماعية في العراق هو</a:t>
            </a:r>
            <a:br>
              <a:rPr lang="ar-SA" b="1" dirty="0" smtClean="0">
                <a:solidFill>
                  <a:srgbClr val="FF0000"/>
                </a:solidFill>
              </a:rPr>
            </a:br>
            <a:r>
              <a:rPr lang="ar-SA" b="1" dirty="0" smtClean="0">
                <a:solidFill>
                  <a:srgbClr val="FF0000"/>
                </a:solidFill>
              </a:rPr>
              <a:t>16 أيار </a:t>
            </a:r>
            <a:br>
              <a:rPr lang="ar-SA" b="1" dirty="0" smtClean="0">
                <a:solidFill>
                  <a:srgbClr val="FF0000"/>
                </a:solidFill>
              </a:rPr>
            </a:br>
            <a:r>
              <a:rPr lang="ar-SA" b="1" dirty="0" smtClean="0">
                <a:solidFill>
                  <a:srgbClr val="FF0000"/>
                </a:solidFill>
              </a:rPr>
              <a:t>حيث اكتشف في قضاء </a:t>
            </a:r>
            <a:r>
              <a:rPr lang="ar-SA" b="1" dirty="0" err="1" smtClean="0">
                <a:solidFill>
                  <a:srgbClr val="FF0000"/>
                </a:solidFill>
              </a:rPr>
              <a:t>المحاويل</a:t>
            </a:r>
            <a:r>
              <a:rPr lang="ar-SA" b="1" dirty="0" smtClean="0">
                <a:solidFill>
                  <a:srgbClr val="FF0000"/>
                </a:solidFill>
              </a:rPr>
              <a:t> في محافظة بابل بتاريخ 16/5/2003 مقبرة جماعية تظم اكثر من الف من ضحايا الانتفاضة </a:t>
            </a:r>
            <a:r>
              <a:rPr lang="ar-SA" b="1" dirty="0" err="1" smtClean="0">
                <a:solidFill>
                  <a:srgbClr val="FF0000"/>
                </a:solidFill>
              </a:rPr>
              <a:t>الشعبانية</a:t>
            </a:r>
            <a:r>
              <a:rPr lang="ar-SA" b="1" dirty="0" smtClean="0">
                <a:solidFill>
                  <a:srgbClr val="FF0000"/>
                </a:solidFill>
              </a:rPr>
              <a:t> </a:t>
            </a:r>
            <a:br>
              <a:rPr lang="ar-SA" b="1" dirty="0" smtClean="0">
                <a:solidFill>
                  <a:srgbClr val="FF0000"/>
                </a:solidFill>
              </a:rPr>
            </a:br>
            <a:r>
              <a:rPr lang="ar-SA" b="1" dirty="0" smtClean="0">
                <a:solidFill>
                  <a:srgbClr val="FF0000"/>
                </a:solidFill>
              </a:rPr>
              <a:t>هناك في العراق 256 مقبرة جماعية.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94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563888" y="3952512"/>
            <a:ext cx="122591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146" name="Picture 2" descr="عمليات الأنفال.. دائرة المقابر الجماعية لرووداو:...| رووداو.ني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52" y="640144"/>
            <a:ext cx="8878394" cy="609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95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4378</TotalTime>
  <Words>114</Words>
  <Application>Microsoft Office PowerPoint</Application>
  <PresentationFormat>عرض على الشاشة (3:4)‏</PresentationFormat>
  <Paragraphs>23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تدفق</vt:lpstr>
      <vt:lpstr>عرض تقديمي في PowerPoint</vt:lpstr>
      <vt:lpstr>عرض تقديمي في PowerPoint</vt:lpstr>
      <vt:lpstr>المقابر الجماعية :</vt:lpstr>
      <vt:lpstr>B , Bpماذا يعني:  </vt:lpstr>
      <vt:lpstr>مقابر الابادة الجماعية المرتكبة من قبل نظام البعث للمدة  1979-2003  </vt:lpstr>
      <vt:lpstr>عرض تقديمي في PowerPoint</vt:lpstr>
      <vt:lpstr>اليوم الوطني للمقابر الجماعية في العراق هو 16 أيار  حيث اكتشف في قضاء المحاويل في محافظة بابل بتاريخ 16/5/2003 مقبرة جماعية تظم اكثر من الف من ضحايا الانتفاضة الشعبانية  هناك في العراق 256 مقبرة جماعية.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Niwar</dc:creator>
  <cp:lastModifiedBy>dell</cp:lastModifiedBy>
  <cp:revision>840</cp:revision>
  <dcterms:created xsi:type="dcterms:W3CDTF">2021-01-07T07:14:02Z</dcterms:created>
  <dcterms:modified xsi:type="dcterms:W3CDTF">2025-09-07T06:22:23Z</dcterms:modified>
</cp:coreProperties>
</file>