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581"/>
    <a:srgbClr val="0000CC"/>
    <a:srgbClr val="000066"/>
    <a:srgbClr val="DE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4660"/>
  </p:normalViewPr>
  <p:slideViewPr>
    <p:cSldViewPr snapToGrid="0">
      <p:cViewPr varScale="1">
        <p:scale>
          <a:sx n="76" d="100"/>
          <a:sy n="76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3B288-47B1-1767-2DCD-764D653C12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8540D9-AD6A-C86B-5AEE-91F5F20D38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436D0A-D043-1B66-7D84-884D160CE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92A5-9B8B-4E4A-BC86-C4E6F50776E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11163-F584-D3C7-04F7-FED07E2B8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D44E0-AFA2-0B06-FE66-6429B36F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68A2-EEEC-4C5A-80F8-BB2DA93E6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0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5D0C0-4053-22CE-F46B-968DCC98C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35DC7-9CDF-952B-CF18-E5AC3158F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68BFF-3676-1774-E62C-6810E0D53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92A5-9B8B-4E4A-BC86-C4E6F50776E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EF6F9-73D8-4AAD-7473-BA8BD73E2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E0864-FBAF-A14C-FEDC-4D000D23C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68A2-EEEC-4C5A-80F8-BB2DA93E6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621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4D6ED-AB59-65E6-64A3-01FA059DD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7CFF2-3F13-5585-CFB3-363C139FF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742DB-E8B6-A86F-A915-CA4805F61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92A5-9B8B-4E4A-BC86-C4E6F50776E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8D2E1-0D63-4BAE-0331-E2AC8A737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51BF5-D9B4-4E65-A035-E08CC1D7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68A2-EEEC-4C5A-80F8-BB2DA93E6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112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0F278-FDE9-3BB5-B0FE-9440F062D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E4735-6F69-2AA1-939D-8D0AF4F629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D99C2-E868-1732-855E-E2B31C2B08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79B073-7FE0-521D-002A-532AFF706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92A5-9B8B-4E4A-BC86-C4E6F50776E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7C9BA8-360D-30D8-92C9-C61E2F87B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3EE5EA-F41E-E62A-6B96-B9BF65F01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68A2-EEEC-4C5A-80F8-BB2DA93E6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87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20FF0-C21E-25A0-22E1-5AF32EB22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016A2C-5CE3-21E2-0BC7-101D38FE9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C0FAE-EF99-7A37-A228-7BA9CCE64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993857-75AA-E2A0-E289-3B245043E9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33CB25-C0C7-E7A7-CE85-A7404E2806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7A777F-4B84-76F7-66D4-C2A2ACD18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92A5-9B8B-4E4A-BC86-C4E6F50776E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D1B185-8627-F4A1-1788-FC16CE621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53DD9D-612C-922F-A534-6E7328E63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68A2-EEEC-4C5A-80F8-BB2DA93E6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292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61EB-FFAD-FA28-AF69-B88B99026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CD5042-70D8-E239-9A8A-C41C48B4D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92A5-9B8B-4E4A-BC86-C4E6F50776E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E3152F-8255-3A42-418F-269953080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7BACDF-D0D4-3196-8913-A6587EC3D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68A2-EEEC-4C5A-80F8-BB2DA93E6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73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1381C2-384F-20B1-F3E6-98BCF2CDC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92A5-9B8B-4E4A-BC86-C4E6F50776E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6E9AED-3532-D334-8D05-28DF1E5D9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3F22C-08EA-0688-56ED-44835353A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68A2-EEEC-4C5A-80F8-BB2DA93E6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29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1C6C8-4B3C-699E-85FE-6A1590100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FD2CA-F55D-293B-8CDD-CF9846FBB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FC736-6398-CFC5-6E56-19F984B003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9D0F5A-D368-31D5-902D-464B66055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92A5-9B8B-4E4A-BC86-C4E6F50776E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3A93C2-FF94-DB29-4EBB-A2C179EE7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5C527E-4F8B-7CD7-ECE0-EAB517C4D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68A2-EEEC-4C5A-80F8-BB2DA93E6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54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06216-16F6-3724-A543-08F79B9D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B59FBA-D728-3B69-5E90-B7E9C0FD1D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0EA20-0F2A-7797-21EF-F5ABC10CA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EEA07B-7A25-98AB-A30B-15D5CD23F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92A5-9B8B-4E4A-BC86-C4E6F50776E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7B7694-DEFF-53C8-0567-E9892957E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556305-DDE5-C0D1-3E0B-1D05D9897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68A2-EEEC-4C5A-80F8-BB2DA93E6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679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03870-43A7-4CDA-AE85-41039D521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46BA6C-2ECB-B802-DCF4-4C3871354D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81BB2-F842-FF6F-C303-34FFF7F1F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92A5-9B8B-4E4A-BC86-C4E6F50776E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A616F-4FA2-F040-8AE7-A52B7C9A8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49369-B92C-E9E5-93C3-656A70301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68A2-EEEC-4C5A-80F8-BB2DA93E6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09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6D9E58-95F9-6C40-1A5E-2F6F07E5BF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EA223E-7AE6-EC37-CF1A-479081C6C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C9C52-FDB9-C6F0-F42B-6597E2F09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092A5-9B8B-4E4A-BC86-C4E6F50776E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43491-8B36-04A0-8212-3F7C85D4C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2BE5D-1F3F-7D37-0B31-386C8FECE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F68A2-EEEC-4C5A-80F8-BB2DA93E6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50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EFD150-7DE7-73FE-A25F-EB11B8981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847932-AEE6-3AD2-F63D-15D8C1751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DD2D0-1270-B586-BDC5-9E6503381F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8092A5-9B8B-4E4A-BC86-C4E6F50776E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17D27-68E3-C7FE-7B9F-869A249F5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89347-50A9-A110-3861-67AE65BC4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AF68A2-EEEC-4C5A-80F8-BB2DA93E6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75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EB5B4D36-7FC7-8717-CCC6-7E7E5B5FEE7E}"/>
              </a:ext>
            </a:extLst>
          </p:cNvPr>
          <p:cNvSpPr/>
          <p:nvPr/>
        </p:nvSpPr>
        <p:spPr>
          <a:xfrm>
            <a:off x="0" y="1477440"/>
            <a:ext cx="12192000" cy="1589154"/>
          </a:xfrm>
          <a:prstGeom prst="roundRect">
            <a:avLst>
              <a:gd name="adj" fmla="val 0"/>
            </a:avLst>
          </a:prstGeom>
          <a:solidFill>
            <a:srgbClr val="FFD581">
              <a:alpha val="49804"/>
            </a:srgbClr>
          </a:solidFill>
          <a:ln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CD26CB-2878-A0DA-576D-CB5C50B297FE}"/>
              </a:ext>
            </a:extLst>
          </p:cNvPr>
          <p:cNvSpPr/>
          <p:nvPr/>
        </p:nvSpPr>
        <p:spPr>
          <a:xfrm>
            <a:off x="6004767" y="361143"/>
            <a:ext cx="40047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جامعة الموصل</a:t>
            </a:r>
            <a:r>
              <a:rPr lang="ar-IQ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ar-S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كلية الطب البيطري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5FB480-F8D0-0078-9733-83A6D5F262C3}"/>
              </a:ext>
            </a:extLst>
          </p:cNvPr>
          <p:cNvSpPr txBox="1"/>
          <p:nvPr/>
        </p:nvSpPr>
        <p:spPr>
          <a:xfrm>
            <a:off x="3492501" y="1651334"/>
            <a:ext cx="83678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Aft>
                <a:spcPts val="800"/>
              </a:spcAft>
              <a:buNone/>
            </a:pPr>
            <a:r>
              <a:rPr lang="ar-IQ" sz="3200" b="1" kern="1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+mj-cs"/>
              </a:rPr>
              <a:t>عنوان البحث باللغة العربية</a:t>
            </a:r>
            <a:endParaRPr lang="en-US" sz="16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+mj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B8B872-613A-CE40-103F-963EBA803B1B}"/>
              </a:ext>
            </a:extLst>
          </p:cNvPr>
          <p:cNvGrpSpPr/>
          <p:nvPr/>
        </p:nvGrpSpPr>
        <p:grpSpPr>
          <a:xfrm>
            <a:off x="463788" y="901696"/>
            <a:ext cx="2743200" cy="2743200"/>
            <a:chOff x="414992" y="781392"/>
            <a:chExt cx="3826700" cy="38267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27FB857-920E-0AE9-241F-0D12A1AF77CB}"/>
                </a:ext>
              </a:extLst>
            </p:cNvPr>
            <p:cNvSpPr/>
            <p:nvPr/>
          </p:nvSpPr>
          <p:spPr>
            <a:xfrm>
              <a:off x="414992" y="781392"/>
              <a:ext cx="3826699" cy="38267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9BCAED4-EA58-6CB3-5C26-30F4E30CA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992" y="781392"/>
              <a:ext cx="3826700" cy="3826700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BB1D083-CB2A-629B-E4D8-8F0EA3473AE6}"/>
              </a:ext>
            </a:extLst>
          </p:cNvPr>
          <p:cNvSpPr txBox="1"/>
          <p:nvPr/>
        </p:nvSpPr>
        <p:spPr>
          <a:xfrm>
            <a:off x="4699000" y="906640"/>
            <a:ext cx="66162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IQ" sz="2400" b="1" dirty="0">
                <a:solidFill>
                  <a:srgbClr val="C00000"/>
                </a:solidFill>
                <a:effectLst/>
                <a:ea typeface="Aptos" panose="020B0004020202020204" pitchFamily="34" charset="0"/>
                <a:cs typeface="+mj-cs"/>
              </a:rPr>
              <a:t>فرع </a:t>
            </a:r>
            <a:endParaRPr lang="en-US" sz="2400" b="1" dirty="0">
              <a:solidFill>
                <a:srgbClr val="C00000"/>
              </a:solidFill>
              <a:cs typeface="+mj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E180F8-CA72-ACFE-8D1D-5786E122F95C}"/>
              </a:ext>
            </a:extLst>
          </p:cNvPr>
          <p:cNvSpPr/>
          <p:nvPr/>
        </p:nvSpPr>
        <p:spPr>
          <a:xfrm>
            <a:off x="707074" y="4081545"/>
            <a:ext cx="22566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IQ" sz="2000" b="1" dirty="0">
                <a:cs typeface="+mj-cs"/>
              </a:rPr>
              <a:t>؟؟  / ؟؟ / 2026</a:t>
            </a:r>
            <a:endParaRPr lang="en-US" sz="2000" b="1" dirty="0"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4ADABD-77E9-7F4B-1E03-29270DE3842F}"/>
              </a:ext>
            </a:extLst>
          </p:cNvPr>
          <p:cNvSpPr/>
          <p:nvPr/>
        </p:nvSpPr>
        <p:spPr>
          <a:xfrm>
            <a:off x="6096000" y="3530596"/>
            <a:ext cx="40047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IQ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تقديم طالب الماجستير</a:t>
            </a:r>
          </a:p>
          <a:p>
            <a:pPr algn="ctr" rtl="1"/>
            <a:r>
              <a:rPr lang="ar-IQ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؟؟؟؟؟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8664F2-D6F1-8391-7B4C-26D69DA85AAD}"/>
              </a:ext>
            </a:extLst>
          </p:cNvPr>
          <p:cNvSpPr/>
          <p:nvPr/>
        </p:nvSpPr>
        <p:spPr>
          <a:xfrm>
            <a:off x="6096000" y="4765463"/>
            <a:ext cx="40047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IQ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إشراف</a:t>
            </a:r>
          </a:p>
          <a:p>
            <a:pPr algn="ctr" rtl="1"/>
            <a:r>
              <a:rPr lang="ar-IQ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؟؟؟؟؟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EF3738D-EABA-89F6-0129-D2100FEFC487}"/>
              </a:ext>
            </a:extLst>
          </p:cNvPr>
          <p:cNvCxnSpPr/>
          <p:nvPr/>
        </p:nvCxnSpPr>
        <p:spPr>
          <a:xfrm>
            <a:off x="3803904" y="3206496"/>
            <a:ext cx="0" cy="34015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E80D8246-BCC4-0C7C-94AE-A591B4F9712A}"/>
              </a:ext>
            </a:extLst>
          </p:cNvPr>
          <p:cNvSpPr/>
          <p:nvPr/>
        </p:nvSpPr>
        <p:spPr>
          <a:xfrm>
            <a:off x="207264" y="5086011"/>
            <a:ext cx="34560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IQ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للتواصل مع الطالب:</a:t>
            </a:r>
            <a:endParaRPr lang="en-US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???@student.uomosul.edu.iq</a:t>
            </a:r>
            <a:endParaRPr lang="ar-IQ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64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BAE65-7CC1-51DE-92E5-94E221B62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89A31EC9-189D-A05D-1E3D-85CE249AD28D}"/>
              </a:ext>
            </a:extLst>
          </p:cNvPr>
          <p:cNvSpPr/>
          <p:nvPr/>
        </p:nvSpPr>
        <p:spPr>
          <a:xfrm>
            <a:off x="0" y="1477440"/>
            <a:ext cx="12192000" cy="1589154"/>
          </a:xfrm>
          <a:prstGeom prst="roundRect">
            <a:avLst>
              <a:gd name="adj" fmla="val 0"/>
            </a:avLst>
          </a:prstGeom>
          <a:solidFill>
            <a:srgbClr val="FFD581">
              <a:alpha val="49804"/>
            </a:srgbClr>
          </a:solidFill>
          <a:ln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D0BFAF-39C6-DB55-A7A7-F006AFE1C47C}"/>
              </a:ext>
            </a:extLst>
          </p:cNvPr>
          <p:cNvSpPr/>
          <p:nvPr/>
        </p:nvSpPr>
        <p:spPr>
          <a:xfrm>
            <a:off x="1085088" y="361143"/>
            <a:ext cx="64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Mosul – College of Veterinary Medicine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A861F3-0DCB-9594-4034-B030BB647566}"/>
              </a:ext>
            </a:extLst>
          </p:cNvPr>
          <p:cNvSpPr txBox="1"/>
          <p:nvPr/>
        </p:nvSpPr>
        <p:spPr>
          <a:xfrm>
            <a:off x="200661" y="1651334"/>
            <a:ext cx="83678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Aft>
                <a:spcPts val="800"/>
              </a:spcAft>
              <a:buNone/>
            </a:pPr>
            <a:r>
              <a:rPr lang="en-US" sz="2800" b="1" kern="1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Title in English Language</a:t>
            </a:r>
            <a:endParaRPr lang="en-US" sz="14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A53BFB3-B5AA-4881-63C7-693CA3711021}"/>
              </a:ext>
            </a:extLst>
          </p:cNvPr>
          <p:cNvGrpSpPr/>
          <p:nvPr/>
        </p:nvGrpSpPr>
        <p:grpSpPr>
          <a:xfrm>
            <a:off x="8778732" y="901696"/>
            <a:ext cx="2743200" cy="2743200"/>
            <a:chOff x="414992" y="781392"/>
            <a:chExt cx="3826700" cy="38267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834B371-B9FA-5541-E8C2-C838A9D4459B}"/>
                </a:ext>
              </a:extLst>
            </p:cNvPr>
            <p:cNvSpPr/>
            <p:nvPr/>
          </p:nvSpPr>
          <p:spPr>
            <a:xfrm>
              <a:off x="414992" y="781392"/>
              <a:ext cx="3826699" cy="38267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C6C53D1-6EAD-47D0-517C-094B702D4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992" y="781392"/>
              <a:ext cx="3826700" cy="3826700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4098520-C9C1-2713-2A72-A9C1F573AF6A}"/>
              </a:ext>
            </a:extLst>
          </p:cNvPr>
          <p:cNvSpPr txBox="1"/>
          <p:nvPr/>
        </p:nvSpPr>
        <p:spPr>
          <a:xfrm>
            <a:off x="123004" y="870064"/>
            <a:ext cx="81431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Department of </a:t>
            </a:r>
            <a:endParaRPr lang="en-US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20A577-C52B-4B0D-BD73-8A70C4FA9C76}"/>
              </a:ext>
            </a:extLst>
          </p:cNvPr>
          <p:cNvSpPr/>
          <p:nvPr/>
        </p:nvSpPr>
        <p:spPr>
          <a:xfrm>
            <a:off x="9022018" y="4081545"/>
            <a:ext cx="22566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?? / ?? / 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8F5C99-191F-7D25-6A41-DF8799D76062}"/>
              </a:ext>
            </a:extLst>
          </p:cNvPr>
          <p:cNvSpPr/>
          <p:nvPr/>
        </p:nvSpPr>
        <p:spPr>
          <a:xfrm>
            <a:off x="1987296" y="3530596"/>
            <a:ext cx="4004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 MSc Student</a:t>
            </a:r>
          </a:p>
          <a:p>
            <a:pPr algn="ctr" rtl="1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????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ACBB6A-6E08-01ED-1B0A-C535B428E3E7}"/>
              </a:ext>
            </a:extLst>
          </p:cNvPr>
          <p:cNvSpPr/>
          <p:nvPr/>
        </p:nvSpPr>
        <p:spPr>
          <a:xfrm>
            <a:off x="1987296" y="4765463"/>
            <a:ext cx="40047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Supervised by</a:t>
            </a:r>
            <a:endParaRPr lang="ar-IQ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????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3C96970-091E-1B79-B007-2B0B589AED2C}"/>
              </a:ext>
            </a:extLst>
          </p:cNvPr>
          <p:cNvCxnSpPr/>
          <p:nvPr/>
        </p:nvCxnSpPr>
        <p:spPr>
          <a:xfrm>
            <a:off x="8266176" y="3206496"/>
            <a:ext cx="0" cy="34015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8A9265DD-7750-D3DD-3782-701DE517B1BF}"/>
              </a:ext>
            </a:extLst>
          </p:cNvPr>
          <p:cNvSpPr/>
          <p:nvPr/>
        </p:nvSpPr>
        <p:spPr>
          <a:xfrm>
            <a:off x="8522208" y="5086011"/>
            <a:ext cx="34560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contact info:</a:t>
            </a:r>
          </a:p>
          <a:p>
            <a:pPr algn="l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???@student.uomosul.edu.iq</a:t>
            </a:r>
            <a:endParaRPr lang="ar-IQ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167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3075D-5286-9ABE-A779-8E9F34EFD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3B363AED-BA96-AE31-15F1-EA5330B1D747}"/>
              </a:ext>
            </a:extLst>
          </p:cNvPr>
          <p:cNvSpPr/>
          <p:nvPr/>
        </p:nvSpPr>
        <p:spPr>
          <a:xfrm>
            <a:off x="0" y="398762"/>
            <a:ext cx="12192000" cy="662855"/>
          </a:xfrm>
          <a:prstGeom prst="roundRect">
            <a:avLst>
              <a:gd name="adj" fmla="val 0"/>
            </a:avLst>
          </a:prstGeom>
          <a:solidFill>
            <a:srgbClr val="FFD581">
              <a:alpha val="49804"/>
            </a:srgbClr>
          </a:solidFill>
          <a:ln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D97927-D7C2-94C0-507A-6C3C89BFDDAF}"/>
              </a:ext>
            </a:extLst>
          </p:cNvPr>
          <p:cNvSpPr txBox="1"/>
          <p:nvPr/>
        </p:nvSpPr>
        <p:spPr>
          <a:xfrm>
            <a:off x="334499" y="469489"/>
            <a:ext cx="21273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800"/>
              </a:spcAft>
              <a:buNone/>
            </a:pPr>
            <a:r>
              <a:rPr lang="en-US" sz="2800" b="1" kern="1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References</a:t>
            </a:r>
            <a:endParaRPr lang="en-US" sz="14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599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FD3A2-B5E5-7590-ACF9-B227BDCC1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775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E45D4-FCF3-D2CC-7092-C6D12912E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196B5FC-A062-4919-3EA0-5800D48C45C5}"/>
              </a:ext>
            </a:extLst>
          </p:cNvPr>
          <p:cNvSpPr txBox="1"/>
          <p:nvPr/>
        </p:nvSpPr>
        <p:spPr>
          <a:xfrm>
            <a:off x="1912090" y="2967335"/>
            <a:ext cx="83678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Aft>
                <a:spcPts val="800"/>
              </a:spcAft>
              <a:buNone/>
            </a:pPr>
            <a:r>
              <a:rPr lang="en-US" sz="5400" b="1" kern="1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Thank You</a:t>
            </a:r>
            <a:endParaRPr lang="en-US" sz="32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B3B49D2-0DE0-0DF0-95E1-623A3ADA8A01}"/>
              </a:ext>
            </a:extLst>
          </p:cNvPr>
          <p:cNvGrpSpPr/>
          <p:nvPr/>
        </p:nvGrpSpPr>
        <p:grpSpPr>
          <a:xfrm>
            <a:off x="0" y="850929"/>
            <a:ext cx="12192000" cy="5156143"/>
            <a:chOff x="0" y="784108"/>
            <a:chExt cx="12192000" cy="5156143"/>
          </a:xfrm>
        </p:grpSpPr>
        <p:sp>
          <p:nvSpPr>
            <p:cNvPr id="6" name="Rounded Rectangle 2">
              <a:extLst>
                <a:ext uri="{FF2B5EF4-FFF2-40B4-BE49-F238E27FC236}">
                  <a16:creationId xmlns:a16="http://schemas.microsoft.com/office/drawing/2014/main" id="{109E8614-4BF8-EAA3-82DF-47E427780ECB}"/>
                </a:ext>
              </a:extLst>
            </p:cNvPr>
            <p:cNvSpPr/>
            <p:nvPr/>
          </p:nvSpPr>
          <p:spPr>
            <a:xfrm>
              <a:off x="0" y="784108"/>
              <a:ext cx="12192000" cy="662855"/>
            </a:xfrm>
            <a:prstGeom prst="roundRect">
              <a:avLst>
                <a:gd name="adj" fmla="val 0"/>
              </a:avLst>
            </a:prstGeom>
            <a:solidFill>
              <a:srgbClr val="FFD581">
                <a:alpha val="49804"/>
              </a:srgbClr>
            </a:solidFill>
            <a:ln>
              <a:solidFill>
                <a:srgbClr val="FF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ounded Rectangle 2">
              <a:extLst>
                <a:ext uri="{FF2B5EF4-FFF2-40B4-BE49-F238E27FC236}">
                  <a16:creationId xmlns:a16="http://schemas.microsoft.com/office/drawing/2014/main" id="{7FD798FF-4EF0-C388-B7F7-E469EA972494}"/>
                </a:ext>
              </a:extLst>
            </p:cNvPr>
            <p:cNvSpPr/>
            <p:nvPr/>
          </p:nvSpPr>
          <p:spPr>
            <a:xfrm>
              <a:off x="0" y="5277396"/>
              <a:ext cx="12192000" cy="662855"/>
            </a:xfrm>
            <a:prstGeom prst="roundRect">
              <a:avLst>
                <a:gd name="adj" fmla="val 0"/>
              </a:avLst>
            </a:prstGeom>
            <a:solidFill>
              <a:srgbClr val="FFD581">
                <a:alpha val="49804"/>
              </a:srgbClr>
            </a:solidFill>
            <a:ln>
              <a:solidFill>
                <a:srgbClr val="FF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4060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76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Arial Black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Mohammad Dahl</dc:creator>
  <cp:lastModifiedBy>Mohammad Dahl</cp:lastModifiedBy>
  <cp:revision>10</cp:revision>
  <dcterms:created xsi:type="dcterms:W3CDTF">2026-03-31T20:53:39Z</dcterms:created>
  <dcterms:modified xsi:type="dcterms:W3CDTF">2026-09-17T07:50:55Z</dcterms:modified>
</cp:coreProperties>
</file>