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4401800" cy="1080135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402">
          <p15:clr>
            <a:srgbClr val="000000"/>
          </p15:clr>
        </p15:guide>
        <p15:guide id="2" pos="4536">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i3iMXlh5xkXTziQUbtpUq4B+gd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3402"/>
        <p:guide pos="4536"/>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customschemas.google.com/relationships/presentationmetadata" Target="meta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9ccb69a441b5b7e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g69ccb69a441b5b7e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9ccb69a441b5b7e_1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69ccb69a441b5b7e_1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69ccb69a441b5b7e_11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ar-SA"/>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g69ccb69a441b5b7e_69"/>
          <p:cNvSpPr txBox="1">
            <a:spLocks noGrp="1"/>
          </p:cNvSpPr>
          <p:nvPr>
            <p:ph type="ctrTitle"/>
          </p:nvPr>
        </p:nvSpPr>
        <p:spPr>
          <a:xfrm>
            <a:off x="490941" y="1563607"/>
            <a:ext cx="13419900" cy="4310400"/>
          </a:xfrm>
          <a:prstGeom prst="rect">
            <a:avLst/>
          </a:prstGeom>
        </p:spPr>
        <p:txBody>
          <a:bodyPr spcFirstLastPara="1" wrap="square" lIns="160000" tIns="160000" rIns="160000" bIns="160000" anchor="b" anchorCtr="0">
            <a:normAutofit/>
          </a:bodyPr>
          <a:lstStyle>
            <a:lvl1pPr lvl="0" algn="ctr">
              <a:spcBef>
                <a:spcPts val="0"/>
              </a:spcBef>
              <a:spcAft>
                <a:spcPts val="0"/>
              </a:spcAft>
              <a:buSzPts val="9100"/>
              <a:buNone/>
              <a:defRPr sz="9100"/>
            </a:lvl1pPr>
            <a:lvl2pPr lvl="1" algn="ctr">
              <a:spcBef>
                <a:spcPts val="0"/>
              </a:spcBef>
              <a:spcAft>
                <a:spcPts val="0"/>
              </a:spcAft>
              <a:buSzPts val="9100"/>
              <a:buNone/>
              <a:defRPr sz="9100"/>
            </a:lvl2pPr>
            <a:lvl3pPr lvl="2" algn="ctr">
              <a:spcBef>
                <a:spcPts val="0"/>
              </a:spcBef>
              <a:spcAft>
                <a:spcPts val="0"/>
              </a:spcAft>
              <a:buSzPts val="9100"/>
              <a:buNone/>
              <a:defRPr sz="9100"/>
            </a:lvl3pPr>
            <a:lvl4pPr lvl="3" algn="ctr">
              <a:spcBef>
                <a:spcPts val="0"/>
              </a:spcBef>
              <a:spcAft>
                <a:spcPts val="0"/>
              </a:spcAft>
              <a:buSzPts val="9100"/>
              <a:buNone/>
              <a:defRPr sz="9100"/>
            </a:lvl4pPr>
            <a:lvl5pPr lvl="4" algn="ctr">
              <a:spcBef>
                <a:spcPts val="0"/>
              </a:spcBef>
              <a:spcAft>
                <a:spcPts val="0"/>
              </a:spcAft>
              <a:buSzPts val="9100"/>
              <a:buNone/>
              <a:defRPr sz="9100"/>
            </a:lvl5pPr>
            <a:lvl6pPr lvl="5" algn="ctr">
              <a:spcBef>
                <a:spcPts val="0"/>
              </a:spcBef>
              <a:spcAft>
                <a:spcPts val="0"/>
              </a:spcAft>
              <a:buSzPts val="9100"/>
              <a:buNone/>
              <a:defRPr sz="9100"/>
            </a:lvl6pPr>
            <a:lvl7pPr lvl="6" algn="ctr">
              <a:spcBef>
                <a:spcPts val="0"/>
              </a:spcBef>
              <a:spcAft>
                <a:spcPts val="0"/>
              </a:spcAft>
              <a:buSzPts val="9100"/>
              <a:buNone/>
              <a:defRPr sz="9100"/>
            </a:lvl7pPr>
            <a:lvl8pPr lvl="7" algn="ctr">
              <a:spcBef>
                <a:spcPts val="0"/>
              </a:spcBef>
              <a:spcAft>
                <a:spcPts val="0"/>
              </a:spcAft>
              <a:buSzPts val="9100"/>
              <a:buNone/>
              <a:defRPr sz="9100"/>
            </a:lvl8pPr>
            <a:lvl9pPr lvl="8" algn="ctr">
              <a:spcBef>
                <a:spcPts val="0"/>
              </a:spcBef>
              <a:spcAft>
                <a:spcPts val="0"/>
              </a:spcAft>
              <a:buSzPts val="9100"/>
              <a:buNone/>
              <a:defRPr sz="9100"/>
            </a:lvl9pPr>
          </a:lstStyle>
          <a:p>
            <a:endParaRPr/>
          </a:p>
        </p:txBody>
      </p:sp>
      <p:sp>
        <p:nvSpPr>
          <p:cNvPr id="15" name="Google Shape;15;g69ccb69a441b5b7e_69"/>
          <p:cNvSpPr txBox="1">
            <a:spLocks noGrp="1"/>
          </p:cNvSpPr>
          <p:nvPr>
            <p:ph type="subTitle" idx="1"/>
          </p:nvPr>
        </p:nvSpPr>
        <p:spPr>
          <a:xfrm>
            <a:off x="490927" y="5951663"/>
            <a:ext cx="13419900" cy="1664400"/>
          </a:xfrm>
          <a:prstGeom prst="rect">
            <a:avLst/>
          </a:prstGeom>
        </p:spPr>
        <p:txBody>
          <a:bodyPr spcFirstLastPara="1" wrap="square" lIns="160000" tIns="160000" rIns="160000" bIns="160000" anchor="t" anchorCtr="0">
            <a:normAutofit/>
          </a:bodyPr>
          <a:lstStyle>
            <a:lvl1pPr lvl="0" algn="ctr">
              <a:lnSpc>
                <a:spcPct val="100000"/>
              </a:lnSpc>
              <a:spcBef>
                <a:spcPts val="0"/>
              </a:spcBef>
              <a:spcAft>
                <a:spcPts val="0"/>
              </a:spcAft>
              <a:buSzPts val="4900"/>
              <a:buNone/>
              <a:defRPr sz="4900"/>
            </a:lvl1pPr>
            <a:lvl2pPr lvl="1" algn="ctr">
              <a:lnSpc>
                <a:spcPct val="100000"/>
              </a:lnSpc>
              <a:spcBef>
                <a:spcPts val="0"/>
              </a:spcBef>
              <a:spcAft>
                <a:spcPts val="0"/>
              </a:spcAft>
              <a:buSzPts val="4900"/>
              <a:buNone/>
              <a:defRPr sz="4900"/>
            </a:lvl2pPr>
            <a:lvl3pPr lvl="2" algn="ctr">
              <a:lnSpc>
                <a:spcPct val="100000"/>
              </a:lnSpc>
              <a:spcBef>
                <a:spcPts val="0"/>
              </a:spcBef>
              <a:spcAft>
                <a:spcPts val="0"/>
              </a:spcAft>
              <a:buSzPts val="4900"/>
              <a:buNone/>
              <a:defRPr sz="4900"/>
            </a:lvl3pPr>
            <a:lvl4pPr lvl="3" algn="ctr">
              <a:lnSpc>
                <a:spcPct val="100000"/>
              </a:lnSpc>
              <a:spcBef>
                <a:spcPts val="0"/>
              </a:spcBef>
              <a:spcAft>
                <a:spcPts val="0"/>
              </a:spcAft>
              <a:buSzPts val="4900"/>
              <a:buNone/>
              <a:defRPr sz="4900"/>
            </a:lvl4pPr>
            <a:lvl5pPr lvl="4" algn="ctr">
              <a:lnSpc>
                <a:spcPct val="100000"/>
              </a:lnSpc>
              <a:spcBef>
                <a:spcPts val="0"/>
              </a:spcBef>
              <a:spcAft>
                <a:spcPts val="0"/>
              </a:spcAft>
              <a:buSzPts val="4900"/>
              <a:buNone/>
              <a:defRPr sz="4900"/>
            </a:lvl5pPr>
            <a:lvl6pPr lvl="5" algn="ctr">
              <a:lnSpc>
                <a:spcPct val="100000"/>
              </a:lnSpc>
              <a:spcBef>
                <a:spcPts val="0"/>
              </a:spcBef>
              <a:spcAft>
                <a:spcPts val="0"/>
              </a:spcAft>
              <a:buSzPts val="4900"/>
              <a:buNone/>
              <a:defRPr sz="4900"/>
            </a:lvl6pPr>
            <a:lvl7pPr lvl="6" algn="ctr">
              <a:lnSpc>
                <a:spcPct val="100000"/>
              </a:lnSpc>
              <a:spcBef>
                <a:spcPts val="0"/>
              </a:spcBef>
              <a:spcAft>
                <a:spcPts val="0"/>
              </a:spcAft>
              <a:buSzPts val="4900"/>
              <a:buNone/>
              <a:defRPr sz="4900"/>
            </a:lvl7pPr>
            <a:lvl8pPr lvl="7" algn="ctr">
              <a:lnSpc>
                <a:spcPct val="100000"/>
              </a:lnSpc>
              <a:spcBef>
                <a:spcPts val="0"/>
              </a:spcBef>
              <a:spcAft>
                <a:spcPts val="0"/>
              </a:spcAft>
              <a:buSzPts val="4900"/>
              <a:buNone/>
              <a:defRPr sz="4900"/>
            </a:lvl8pPr>
            <a:lvl9pPr lvl="8" algn="ctr">
              <a:lnSpc>
                <a:spcPct val="100000"/>
              </a:lnSpc>
              <a:spcBef>
                <a:spcPts val="0"/>
              </a:spcBef>
              <a:spcAft>
                <a:spcPts val="0"/>
              </a:spcAft>
              <a:buSzPts val="4900"/>
              <a:buNone/>
              <a:defRPr sz="4900"/>
            </a:lvl9pPr>
          </a:lstStyle>
          <a:p>
            <a:endParaRPr/>
          </a:p>
        </p:txBody>
      </p:sp>
      <p:sp>
        <p:nvSpPr>
          <p:cNvPr id="16" name="Google Shape;16;g69ccb69a441b5b7e_69"/>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g69ccb69a441b5b7e_104"/>
          <p:cNvSpPr txBox="1">
            <a:spLocks noGrp="1"/>
          </p:cNvSpPr>
          <p:nvPr>
            <p:ph type="title" hasCustomPrompt="1"/>
          </p:nvPr>
        </p:nvSpPr>
        <p:spPr>
          <a:xfrm>
            <a:off x="490927" y="2322863"/>
            <a:ext cx="13419900" cy="4123500"/>
          </a:xfrm>
          <a:prstGeom prst="rect">
            <a:avLst/>
          </a:prstGeom>
        </p:spPr>
        <p:txBody>
          <a:bodyPr spcFirstLastPara="1" wrap="square" lIns="160000" tIns="160000" rIns="160000" bIns="160000" anchor="b" anchorCtr="0">
            <a:normAutofit/>
          </a:bodyPr>
          <a:lstStyle>
            <a:lvl1pPr lvl="0" algn="ctr">
              <a:spcBef>
                <a:spcPts val="0"/>
              </a:spcBef>
              <a:spcAft>
                <a:spcPts val="0"/>
              </a:spcAft>
              <a:buSzPts val="21000"/>
              <a:buNone/>
              <a:defRPr sz="21000"/>
            </a:lvl1pPr>
            <a:lvl2pPr lvl="1" algn="ctr">
              <a:spcBef>
                <a:spcPts val="0"/>
              </a:spcBef>
              <a:spcAft>
                <a:spcPts val="0"/>
              </a:spcAft>
              <a:buSzPts val="21000"/>
              <a:buNone/>
              <a:defRPr sz="21000"/>
            </a:lvl2pPr>
            <a:lvl3pPr lvl="2" algn="ctr">
              <a:spcBef>
                <a:spcPts val="0"/>
              </a:spcBef>
              <a:spcAft>
                <a:spcPts val="0"/>
              </a:spcAft>
              <a:buSzPts val="21000"/>
              <a:buNone/>
              <a:defRPr sz="21000"/>
            </a:lvl3pPr>
            <a:lvl4pPr lvl="3" algn="ctr">
              <a:spcBef>
                <a:spcPts val="0"/>
              </a:spcBef>
              <a:spcAft>
                <a:spcPts val="0"/>
              </a:spcAft>
              <a:buSzPts val="21000"/>
              <a:buNone/>
              <a:defRPr sz="21000"/>
            </a:lvl4pPr>
            <a:lvl5pPr lvl="4" algn="ctr">
              <a:spcBef>
                <a:spcPts val="0"/>
              </a:spcBef>
              <a:spcAft>
                <a:spcPts val="0"/>
              </a:spcAft>
              <a:buSzPts val="21000"/>
              <a:buNone/>
              <a:defRPr sz="21000"/>
            </a:lvl5pPr>
            <a:lvl6pPr lvl="5" algn="ctr">
              <a:spcBef>
                <a:spcPts val="0"/>
              </a:spcBef>
              <a:spcAft>
                <a:spcPts val="0"/>
              </a:spcAft>
              <a:buSzPts val="21000"/>
              <a:buNone/>
              <a:defRPr sz="21000"/>
            </a:lvl6pPr>
            <a:lvl7pPr lvl="6" algn="ctr">
              <a:spcBef>
                <a:spcPts val="0"/>
              </a:spcBef>
              <a:spcAft>
                <a:spcPts val="0"/>
              </a:spcAft>
              <a:buSzPts val="21000"/>
              <a:buNone/>
              <a:defRPr sz="21000"/>
            </a:lvl7pPr>
            <a:lvl8pPr lvl="7" algn="ctr">
              <a:spcBef>
                <a:spcPts val="0"/>
              </a:spcBef>
              <a:spcAft>
                <a:spcPts val="0"/>
              </a:spcAft>
              <a:buSzPts val="21000"/>
              <a:buNone/>
              <a:defRPr sz="21000"/>
            </a:lvl8pPr>
            <a:lvl9pPr lvl="8" algn="ctr">
              <a:spcBef>
                <a:spcPts val="0"/>
              </a:spcBef>
              <a:spcAft>
                <a:spcPts val="0"/>
              </a:spcAft>
              <a:buSzPts val="21000"/>
              <a:buNone/>
              <a:defRPr sz="21000"/>
            </a:lvl9pPr>
          </a:lstStyle>
          <a:p>
            <a:r>
              <a:t>xx%</a:t>
            </a:r>
          </a:p>
        </p:txBody>
      </p:sp>
      <p:sp>
        <p:nvSpPr>
          <p:cNvPr id="50" name="Google Shape;50;g69ccb69a441b5b7e_104"/>
          <p:cNvSpPr txBox="1">
            <a:spLocks noGrp="1"/>
          </p:cNvSpPr>
          <p:nvPr>
            <p:ph type="body" idx="1"/>
          </p:nvPr>
        </p:nvSpPr>
        <p:spPr>
          <a:xfrm>
            <a:off x="490927" y="6619673"/>
            <a:ext cx="13419900" cy="2731800"/>
          </a:xfrm>
          <a:prstGeom prst="rect">
            <a:avLst/>
          </a:prstGeom>
        </p:spPr>
        <p:txBody>
          <a:bodyPr spcFirstLastPara="1" wrap="square" lIns="160000" tIns="160000" rIns="160000" bIns="160000" anchor="t" anchorCtr="0">
            <a:normAutofit/>
          </a:bodyPr>
          <a:lstStyle>
            <a:lvl1pPr marL="457200" lvl="0" indent="-425450" algn="ctr">
              <a:spcBef>
                <a:spcPts val="0"/>
              </a:spcBef>
              <a:spcAft>
                <a:spcPts val="0"/>
              </a:spcAft>
              <a:buSzPts val="3100"/>
              <a:buChar char="●"/>
              <a:defRPr/>
            </a:lvl1pPr>
            <a:lvl2pPr marL="914400" lvl="1" indent="-381000" algn="ctr">
              <a:spcBef>
                <a:spcPts val="0"/>
              </a:spcBef>
              <a:spcAft>
                <a:spcPts val="0"/>
              </a:spcAft>
              <a:buSzPts val="2400"/>
              <a:buChar char="○"/>
              <a:defRPr/>
            </a:lvl2pPr>
            <a:lvl3pPr marL="1371600" lvl="2" indent="-381000" algn="ctr">
              <a:spcBef>
                <a:spcPts val="0"/>
              </a:spcBef>
              <a:spcAft>
                <a:spcPts val="0"/>
              </a:spcAft>
              <a:buSzPts val="2400"/>
              <a:buChar char="■"/>
              <a:defRPr/>
            </a:lvl3pPr>
            <a:lvl4pPr marL="1828800" lvl="3" indent="-381000" algn="ctr">
              <a:spcBef>
                <a:spcPts val="0"/>
              </a:spcBef>
              <a:spcAft>
                <a:spcPts val="0"/>
              </a:spcAft>
              <a:buSzPts val="2400"/>
              <a:buChar char="●"/>
              <a:defRPr/>
            </a:lvl4pPr>
            <a:lvl5pPr marL="2286000" lvl="4" indent="-381000" algn="ctr">
              <a:spcBef>
                <a:spcPts val="0"/>
              </a:spcBef>
              <a:spcAft>
                <a:spcPts val="0"/>
              </a:spcAft>
              <a:buSzPts val="2400"/>
              <a:buChar char="○"/>
              <a:defRPr/>
            </a:lvl5pPr>
            <a:lvl6pPr marL="2743200" lvl="5" indent="-381000" algn="ctr">
              <a:spcBef>
                <a:spcPts val="0"/>
              </a:spcBef>
              <a:spcAft>
                <a:spcPts val="0"/>
              </a:spcAft>
              <a:buSzPts val="2400"/>
              <a:buChar char="■"/>
              <a:defRPr/>
            </a:lvl6pPr>
            <a:lvl7pPr marL="3200400" lvl="6" indent="-381000" algn="ctr">
              <a:spcBef>
                <a:spcPts val="0"/>
              </a:spcBef>
              <a:spcAft>
                <a:spcPts val="0"/>
              </a:spcAft>
              <a:buSzPts val="2400"/>
              <a:buChar char="●"/>
              <a:defRPr/>
            </a:lvl7pPr>
            <a:lvl8pPr marL="3657600" lvl="7" indent="-381000" algn="ctr">
              <a:spcBef>
                <a:spcPts val="0"/>
              </a:spcBef>
              <a:spcAft>
                <a:spcPts val="0"/>
              </a:spcAft>
              <a:buSzPts val="2400"/>
              <a:buChar char="○"/>
              <a:defRPr/>
            </a:lvl8pPr>
            <a:lvl9pPr marL="4114800" lvl="8" indent="-381000" algn="ctr">
              <a:spcBef>
                <a:spcPts val="0"/>
              </a:spcBef>
              <a:spcAft>
                <a:spcPts val="0"/>
              </a:spcAft>
              <a:buSzPts val="2400"/>
              <a:buChar char="■"/>
              <a:defRPr/>
            </a:lvl9pPr>
          </a:lstStyle>
          <a:p>
            <a:endParaRPr/>
          </a:p>
        </p:txBody>
      </p:sp>
      <p:sp>
        <p:nvSpPr>
          <p:cNvPr id="51" name="Google Shape;51;g69ccb69a441b5b7e_104"/>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g69ccb69a441b5b7e_108"/>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4"/>
        <p:cNvGrpSpPr/>
        <p:nvPr/>
      </p:nvGrpSpPr>
      <p:grpSpPr>
        <a:xfrm>
          <a:off x="0" y="0"/>
          <a:ext cx="0" cy="0"/>
          <a:chOff x="0" y="0"/>
          <a:chExt cx="0" cy="0"/>
        </a:xfrm>
      </p:grpSpPr>
      <p:sp>
        <p:nvSpPr>
          <p:cNvPr id="55" name="Google Shape;55;g69ccb69a441b5b7e_110"/>
          <p:cNvSpPr txBox="1">
            <a:spLocks noGrp="1"/>
          </p:cNvSpPr>
          <p:nvPr>
            <p:ph type="title"/>
          </p:nvPr>
        </p:nvSpPr>
        <p:spPr>
          <a:xfrm>
            <a:off x="720090" y="432555"/>
            <a:ext cx="12961500" cy="1800300"/>
          </a:xfrm>
          <a:prstGeom prst="rect">
            <a:avLst/>
          </a:prstGeom>
          <a:noFill/>
          <a:ln>
            <a:noFill/>
          </a:ln>
        </p:spPr>
        <p:txBody>
          <a:bodyPr spcFirstLastPara="1" wrap="square" lIns="144000" tIns="72000" rIns="144000" bIns="72000" anchor="ctr" anchorCtr="0">
            <a:normAutofit/>
          </a:bodyPr>
          <a:lstStyle>
            <a:lvl1pPr lvl="0" algn="ctr" rtl="1">
              <a:spcBef>
                <a:spcPts val="0"/>
              </a:spcBef>
              <a:spcAft>
                <a:spcPts val="0"/>
              </a:spcAft>
              <a:buClr>
                <a:schemeClr val="dk1"/>
              </a:buClr>
              <a:buSzPts val="6900"/>
              <a:buFont typeface="Calibri"/>
              <a:buNone/>
              <a:defRPr/>
            </a:lvl1pPr>
            <a:lvl2pPr lvl="1" rtl="0">
              <a:spcBef>
                <a:spcPts val="0"/>
              </a:spcBef>
              <a:spcAft>
                <a:spcPts val="0"/>
              </a:spcAft>
              <a:buSzPts val="4900"/>
              <a:buNone/>
              <a:defRPr/>
            </a:lvl2pPr>
            <a:lvl3pPr lvl="2" rtl="0">
              <a:spcBef>
                <a:spcPts val="0"/>
              </a:spcBef>
              <a:spcAft>
                <a:spcPts val="0"/>
              </a:spcAft>
              <a:buSzPts val="4900"/>
              <a:buNone/>
              <a:defRPr/>
            </a:lvl3pPr>
            <a:lvl4pPr lvl="3" rtl="0">
              <a:spcBef>
                <a:spcPts val="0"/>
              </a:spcBef>
              <a:spcAft>
                <a:spcPts val="0"/>
              </a:spcAft>
              <a:buSzPts val="4900"/>
              <a:buNone/>
              <a:defRPr/>
            </a:lvl4pPr>
            <a:lvl5pPr lvl="4" rtl="0">
              <a:spcBef>
                <a:spcPts val="0"/>
              </a:spcBef>
              <a:spcAft>
                <a:spcPts val="0"/>
              </a:spcAft>
              <a:buSzPts val="4900"/>
              <a:buNone/>
              <a:defRPr/>
            </a:lvl5pPr>
            <a:lvl6pPr lvl="5" rtl="0">
              <a:spcBef>
                <a:spcPts val="0"/>
              </a:spcBef>
              <a:spcAft>
                <a:spcPts val="0"/>
              </a:spcAft>
              <a:buSzPts val="4900"/>
              <a:buNone/>
              <a:defRPr/>
            </a:lvl6pPr>
            <a:lvl7pPr lvl="6" rtl="0">
              <a:spcBef>
                <a:spcPts val="0"/>
              </a:spcBef>
              <a:spcAft>
                <a:spcPts val="0"/>
              </a:spcAft>
              <a:buSzPts val="4900"/>
              <a:buNone/>
              <a:defRPr/>
            </a:lvl7pPr>
            <a:lvl8pPr lvl="7" rtl="0">
              <a:spcBef>
                <a:spcPts val="0"/>
              </a:spcBef>
              <a:spcAft>
                <a:spcPts val="0"/>
              </a:spcAft>
              <a:buSzPts val="4900"/>
              <a:buNone/>
              <a:defRPr/>
            </a:lvl8pPr>
            <a:lvl9pPr lvl="8" rtl="0">
              <a:spcBef>
                <a:spcPts val="0"/>
              </a:spcBef>
              <a:spcAft>
                <a:spcPts val="0"/>
              </a:spcAft>
              <a:buSzPts val="4900"/>
              <a:buNone/>
              <a:defRPr/>
            </a:lvl9pPr>
          </a:lstStyle>
          <a:p>
            <a:endParaRPr/>
          </a:p>
        </p:txBody>
      </p:sp>
      <p:sp>
        <p:nvSpPr>
          <p:cNvPr id="56" name="Google Shape;56;g69ccb69a441b5b7e_110"/>
          <p:cNvSpPr txBox="1">
            <a:spLocks noGrp="1"/>
          </p:cNvSpPr>
          <p:nvPr>
            <p:ph type="body" idx="1"/>
          </p:nvPr>
        </p:nvSpPr>
        <p:spPr>
          <a:xfrm>
            <a:off x="720090" y="8761095"/>
            <a:ext cx="6363300" cy="915900"/>
          </a:xfrm>
          <a:prstGeom prst="rect">
            <a:avLst/>
          </a:prstGeom>
          <a:noFill/>
          <a:ln>
            <a:noFill/>
          </a:ln>
        </p:spPr>
        <p:txBody>
          <a:bodyPr spcFirstLastPara="1" wrap="square" lIns="144000" tIns="72000" rIns="144000" bIns="72000" anchor="b" anchorCtr="0">
            <a:normAutofit/>
          </a:bodyPr>
          <a:lstStyle>
            <a:lvl1pPr marL="457200" lvl="0" indent="-228600" algn="r" rtl="1">
              <a:spcBef>
                <a:spcPts val="760"/>
              </a:spcBef>
              <a:spcAft>
                <a:spcPts val="0"/>
              </a:spcAft>
              <a:buClr>
                <a:schemeClr val="dk1"/>
              </a:buClr>
              <a:buSzPts val="3800"/>
              <a:buNone/>
              <a:defRPr sz="3800" b="1"/>
            </a:lvl1pPr>
            <a:lvl2pPr marL="914400" lvl="1" indent="-228600" algn="r" rtl="1">
              <a:spcBef>
                <a:spcPts val="2100"/>
              </a:spcBef>
              <a:spcAft>
                <a:spcPts val="0"/>
              </a:spcAft>
              <a:buClr>
                <a:schemeClr val="dk1"/>
              </a:buClr>
              <a:buSzPts val="3200"/>
              <a:buNone/>
              <a:defRPr sz="3200" b="1"/>
            </a:lvl2pPr>
            <a:lvl3pPr marL="1371600" lvl="2" indent="-228600" algn="r" rtl="1">
              <a:spcBef>
                <a:spcPts val="2100"/>
              </a:spcBef>
              <a:spcAft>
                <a:spcPts val="0"/>
              </a:spcAft>
              <a:buClr>
                <a:schemeClr val="dk1"/>
              </a:buClr>
              <a:buSzPts val="2800"/>
              <a:buNone/>
              <a:defRPr sz="2800" b="1"/>
            </a:lvl3pPr>
            <a:lvl4pPr marL="1828800" lvl="3" indent="-228600" algn="r" rtl="1">
              <a:spcBef>
                <a:spcPts val="2100"/>
              </a:spcBef>
              <a:spcAft>
                <a:spcPts val="0"/>
              </a:spcAft>
              <a:buClr>
                <a:schemeClr val="dk1"/>
              </a:buClr>
              <a:buSzPts val="2500"/>
              <a:buNone/>
              <a:defRPr sz="2500" b="1"/>
            </a:lvl4pPr>
            <a:lvl5pPr marL="2286000" lvl="4" indent="-228600" algn="r" rtl="1">
              <a:spcBef>
                <a:spcPts val="2100"/>
              </a:spcBef>
              <a:spcAft>
                <a:spcPts val="0"/>
              </a:spcAft>
              <a:buClr>
                <a:schemeClr val="dk1"/>
              </a:buClr>
              <a:buSzPts val="2500"/>
              <a:buNone/>
              <a:defRPr sz="2500" b="1"/>
            </a:lvl5pPr>
            <a:lvl6pPr marL="2743200" lvl="5" indent="-228600" algn="r" rtl="1">
              <a:spcBef>
                <a:spcPts val="2100"/>
              </a:spcBef>
              <a:spcAft>
                <a:spcPts val="0"/>
              </a:spcAft>
              <a:buClr>
                <a:schemeClr val="dk1"/>
              </a:buClr>
              <a:buSzPts val="2500"/>
              <a:buNone/>
              <a:defRPr sz="2500" b="1"/>
            </a:lvl6pPr>
            <a:lvl7pPr marL="3200400" lvl="6" indent="-228600" algn="r" rtl="1">
              <a:spcBef>
                <a:spcPts val="2100"/>
              </a:spcBef>
              <a:spcAft>
                <a:spcPts val="0"/>
              </a:spcAft>
              <a:buClr>
                <a:schemeClr val="dk1"/>
              </a:buClr>
              <a:buSzPts val="2500"/>
              <a:buNone/>
              <a:defRPr sz="2500" b="1"/>
            </a:lvl7pPr>
            <a:lvl8pPr marL="3657600" lvl="7" indent="-228600" algn="r" rtl="1">
              <a:spcBef>
                <a:spcPts val="2100"/>
              </a:spcBef>
              <a:spcAft>
                <a:spcPts val="0"/>
              </a:spcAft>
              <a:buClr>
                <a:schemeClr val="dk1"/>
              </a:buClr>
              <a:buSzPts val="2500"/>
              <a:buNone/>
              <a:defRPr sz="2500" b="1"/>
            </a:lvl8pPr>
            <a:lvl9pPr marL="4114800" lvl="8" indent="-228600" algn="r" rtl="1">
              <a:spcBef>
                <a:spcPts val="2100"/>
              </a:spcBef>
              <a:spcAft>
                <a:spcPts val="2100"/>
              </a:spcAft>
              <a:buClr>
                <a:schemeClr val="dk1"/>
              </a:buClr>
              <a:buSzPts val="2500"/>
              <a:buNone/>
              <a:defRPr sz="2500" b="1"/>
            </a:lvl9pPr>
          </a:lstStyle>
          <a:p>
            <a:endParaRPr/>
          </a:p>
        </p:txBody>
      </p:sp>
      <p:sp>
        <p:nvSpPr>
          <p:cNvPr id="57" name="Google Shape;57;g69ccb69a441b5b7e_110"/>
          <p:cNvSpPr txBox="1">
            <a:spLocks noGrp="1"/>
          </p:cNvSpPr>
          <p:nvPr>
            <p:ph type="body" idx="2"/>
          </p:nvPr>
        </p:nvSpPr>
        <p:spPr>
          <a:xfrm>
            <a:off x="7315915" y="2417802"/>
            <a:ext cx="6365700" cy="1422600"/>
          </a:xfrm>
          <a:prstGeom prst="rect">
            <a:avLst/>
          </a:prstGeom>
          <a:noFill/>
          <a:ln>
            <a:noFill/>
          </a:ln>
        </p:spPr>
        <p:txBody>
          <a:bodyPr spcFirstLastPara="1" wrap="square" lIns="144000" tIns="72000" rIns="144000" bIns="72000" anchor="b" anchorCtr="0">
            <a:normAutofit/>
          </a:bodyPr>
          <a:lstStyle>
            <a:lvl1pPr marL="457200" lvl="0" indent="-228600" algn="r" rtl="1">
              <a:spcBef>
                <a:spcPts val="1000"/>
              </a:spcBef>
              <a:spcAft>
                <a:spcPts val="0"/>
              </a:spcAft>
              <a:buClr>
                <a:schemeClr val="dk1"/>
              </a:buClr>
              <a:buSzPts val="5000"/>
              <a:buNone/>
              <a:defRPr sz="5000" b="1"/>
            </a:lvl1pPr>
            <a:lvl2pPr marL="914400" lvl="1" indent="-228600" algn="r" rtl="1">
              <a:spcBef>
                <a:spcPts val="2100"/>
              </a:spcBef>
              <a:spcAft>
                <a:spcPts val="0"/>
              </a:spcAft>
              <a:buClr>
                <a:schemeClr val="dk1"/>
              </a:buClr>
              <a:buSzPts val="3200"/>
              <a:buNone/>
              <a:defRPr sz="3200" b="1"/>
            </a:lvl2pPr>
            <a:lvl3pPr marL="1371600" lvl="2" indent="-228600" algn="r" rtl="1">
              <a:spcBef>
                <a:spcPts val="2100"/>
              </a:spcBef>
              <a:spcAft>
                <a:spcPts val="0"/>
              </a:spcAft>
              <a:buClr>
                <a:schemeClr val="dk1"/>
              </a:buClr>
              <a:buSzPts val="2800"/>
              <a:buNone/>
              <a:defRPr sz="2800" b="1"/>
            </a:lvl3pPr>
            <a:lvl4pPr marL="1828800" lvl="3" indent="-228600" algn="r" rtl="1">
              <a:spcBef>
                <a:spcPts val="2100"/>
              </a:spcBef>
              <a:spcAft>
                <a:spcPts val="0"/>
              </a:spcAft>
              <a:buClr>
                <a:schemeClr val="dk1"/>
              </a:buClr>
              <a:buSzPts val="2500"/>
              <a:buNone/>
              <a:defRPr sz="2500" b="1"/>
            </a:lvl4pPr>
            <a:lvl5pPr marL="2286000" lvl="4" indent="-228600" algn="r" rtl="1">
              <a:spcBef>
                <a:spcPts val="2100"/>
              </a:spcBef>
              <a:spcAft>
                <a:spcPts val="0"/>
              </a:spcAft>
              <a:buClr>
                <a:schemeClr val="dk1"/>
              </a:buClr>
              <a:buSzPts val="2500"/>
              <a:buNone/>
              <a:defRPr sz="2500" b="1"/>
            </a:lvl5pPr>
            <a:lvl6pPr marL="2743200" lvl="5" indent="-228600" algn="r" rtl="1">
              <a:spcBef>
                <a:spcPts val="2100"/>
              </a:spcBef>
              <a:spcAft>
                <a:spcPts val="0"/>
              </a:spcAft>
              <a:buClr>
                <a:schemeClr val="dk1"/>
              </a:buClr>
              <a:buSzPts val="2500"/>
              <a:buNone/>
              <a:defRPr sz="2500" b="1"/>
            </a:lvl6pPr>
            <a:lvl7pPr marL="3200400" lvl="6" indent="-228600" algn="r" rtl="1">
              <a:spcBef>
                <a:spcPts val="2100"/>
              </a:spcBef>
              <a:spcAft>
                <a:spcPts val="0"/>
              </a:spcAft>
              <a:buClr>
                <a:schemeClr val="dk1"/>
              </a:buClr>
              <a:buSzPts val="2500"/>
              <a:buNone/>
              <a:defRPr sz="2500" b="1"/>
            </a:lvl7pPr>
            <a:lvl8pPr marL="3657600" lvl="7" indent="-228600" algn="r" rtl="1">
              <a:spcBef>
                <a:spcPts val="2100"/>
              </a:spcBef>
              <a:spcAft>
                <a:spcPts val="0"/>
              </a:spcAft>
              <a:buClr>
                <a:schemeClr val="dk1"/>
              </a:buClr>
              <a:buSzPts val="2500"/>
              <a:buNone/>
              <a:defRPr sz="2500" b="1"/>
            </a:lvl8pPr>
            <a:lvl9pPr marL="4114800" lvl="8" indent="-228600" algn="r" rtl="1">
              <a:spcBef>
                <a:spcPts val="2100"/>
              </a:spcBef>
              <a:spcAft>
                <a:spcPts val="2100"/>
              </a:spcAft>
              <a:buClr>
                <a:schemeClr val="dk1"/>
              </a:buClr>
              <a:buSzPts val="2500"/>
              <a:buNone/>
              <a:defRPr sz="2500" b="1"/>
            </a:lvl9pPr>
          </a:lstStyle>
          <a:p>
            <a:endParaRPr/>
          </a:p>
        </p:txBody>
      </p:sp>
      <p:sp>
        <p:nvSpPr>
          <p:cNvPr id="58" name="Google Shape;58;g69ccb69a441b5b7e_110"/>
          <p:cNvSpPr txBox="1">
            <a:spLocks noGrp="1"/>
          </p:cNvSpPr>
          <p:nvPr>
            <p:ph type="body" idx="3"/>
          </p:nvPr>
        </p:nvSpPr>
        <p:spPr>
          <a:xfrm>
            <a:off x="7315915" y="3960494"/>
            <a:ext cx="6365700" cy="5688300"/>
          </a:xfrm>
          <a:prstGeom prst="rect">
            <a:avLst/>
          </a:prstGeom>
          <a:noFill/>
          <a:ln>
            <a:noFill/>
          </a:ln>
        </p:spPr>
        <p:txBody>
          <a:bodyPr spcFirstLastPara="1" wrap="square" lIns="144000" tIns="72000" rIns="144000" bIns="72000" anchor="t" anchorCtr="0">
            <a:normAutofit/>
          </a:bodyPr>
          <a:lstStyle>
            <a:lvl1pPr marL="457200" lvl="0" indent="-228600" algn="r" rtl="1">
              <a:spcBef>
                <a:spcPts val="760"/>
              </a:spcBef>
              <a:spcAft>
                <a:spcPts val="0"/>
              </a:spcAft>
              <a:buClr>
                <a:schemeClr val="dk1"/>
              </a:buClr>
              <a:buSzPts val="3800"/>
              <a:buNone/>
              <a:defRPr sz="3800"/>
            </a:lvl1pPr>
            <a:lvl2pPr marL="914400" lvl="1" indent="-431800" algn="r" rtl="1">
              <a:spcBef>
                <a:spcPts val="2100"/>
              </a:spcBef>
              <a:spcAft>
                <a:spcPts val="0"/>
              </a:spcAft>
              <a:buClr>
                <a:schemeClr val="dk1"/>
              </a:buClr>
              <a:buSzPts val="3200"/>
              <a:buChar char="○"/>
              <a:defRPr sz="3200"/>
            </a:lvl2pPr>
            <a:lvl3pPr marL="1371600" lvl="2" indent="-406400" algn="r" rtl="1">
              <a:spcBef>
                <a:spcPts val="2100"/>
              </a:spcBef>
              <a:spcAft>
                <a:spcPts val="0"/>
              </a:spcAft>
              <a:buClr>
                <a:schemeClr val="dk1"/>
              </a:buClr>
              <a:buSzPts val="2800"/>
              <a:buChar char="■"/>
              <a:defRPr sz="2800"/>
            </a:lvl3pPr>
            <a:lvl4pPr marL="1828800" lvl="3" indent="-387350" algn="r" rtl="1">
              <a:spcBef>
                <a:spcPts val="2100"/>
              </a:spcBef>
              <a:spcAft>
                <a:spcPts val="0"/>
              </a:spcAft>
              <a:buClr>
                <a:schemeClr val="dk1"/>
              </a:buClr>
              <a:buSzPts val="2500"/>
              <a:buChar char="●"/>
              <a:defRPr sz="2500"/>
            </a:lvl4pPr>
            <a:lvl5pPr marL="2286000" lvl="4" indent="-387350" algn="r" rtl="1">
              <a:spcBef>
                <a:spcPts val="2100"/>
              </a:spcBef>
              <a:spcAft>
                <a:spcPts val="0"/>
              </a:spcAft>
              <a:buClr>
                <a:schemeClr val="dk1"/>
              </a:buClr>
              <a:buSzPts val="2500"/>
              <a:buChar char="○"/>
              <a:defRPr sz="2500"/>
            </a:lvl5pPr>
            <a:lvl6pPr marL="2743200" lvl="5" indent="-387350" algn="r" rtl="1">
              <a:spcBef>
                <a:spcPts val="2100"/>
              </a:spcBef>
              <a:spcAft>
                <a:spcPts val="0"/>
              </a:spcAft>
              <a:buClr>
                <a:schemeClr val="dk1"/>
              </a:buClr>
              <a:buSzPts val="2500"/>
              <a:buChar char="■"/>
              <a:defRPr sz="2500"/>
            </a:lvl6pPr>
            <a:lvl7pPr marL="3200400" lvl="6" indent="-387350" algn="r" rtl="1">
              <a:spcBef>
                <a:spcPts val="2100"/>
              </a:spcBef>
              <a:spcAft>
                <a:spcPts val="0"/>
              </a:spcAft>
              <a:buClr>
                <a:schemeClr val="dk1"/>
              </a:buClr>
              <a:buSzPts val="2500"/>
              <a:buChar char="●"/>
              <a:defRPr sz="2500"/>
            </a:lvl7pPr>
            <a:lvl8pPr marL="3657600" lvl="7" indent="-387350" algn="r" rtl="1">
              <a:spcBef>
                <a:spcPts val="2100"/>
              </a:spcBef>
              <a:spcAft>
                <a:spcPts val="0"/>
              </a:spcAft>
              <a:buClr>
                <a:schemeClr val="dk1"/>
              </a:buClr>
              <a:buSzPts val="2500"/>
              <a:buChar char="○"/>
              <a:defRPr sz="2500"/>
            </a:lvl8pPr>
            <a:lvl9pPr marL="4114800" lvl="8" indent="-387350" algn="r" rtl="1">
              <a:spcBef>
                <a:spcPts val="2100"/>
              </a:spcBef>
              <a:spcAft>
                <a:spcPts val="2100"/>
              </a:spcAft>
              <a:buClr>
                <a:schemeClr val="dk1"/>
              </a:buClr>
              <a:buSzPts val="2500"/>
              <a:buChar char="■"/>
              <a:defRPr sz="2500"/>
            </a:lvl9pPr>
          </a:lstStyle>
          <a:p>
            <a:endParaRPr/>
          </a:p>
        </p:txBody>
      </p:sp>
      <p:sp>
        <p:nvSpPr>
          <p:cNvPr id="59" name="Google Shape;59;g69ccb69a441b5b7e_110"/>
          <p:cNvSpPr txBox="1">
            <a:spLocks noGrp="1"/>
          </p:cNvSpPr>
          <p:nvPr>
            <p:ph type="sldNum" idx="12"/>
          </p:nvPr>
        </p:nvSpPr>
        <p:spPr>
          <a:xfrm>
            <a:off x="10321290" y="10011252"/>
            <a:ext cx="3360300" cy="575100"/>
          </a:xfrm>
          <a:prstGeom prst="rect">
            <a:avLst/>
          </a:prstGeom>
          <a:noFill/>
          <a:ln>
            <a:noFill/>
          </a:ln>
        </p:spPr>
        <p:txBody>
          <a:bodyPr spcFirstLastPara="1" wrap="square" lIns="144000" tIns="72000" rIns="144000" bIns="72000"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ar-SA"/>
              <a:t>‹#›</a:t>
            </a:fld>
            <a:endParaRPr/>
          </a:p>
        </p:txBody>
      </p:sp>
      <p:pic>
        <p:nvPicPr>
          <p:cNvPr id="60" name="Google Shape;60;g69ccb69a441b5b7e_110" descr="C:\Users\Admin\Desktop\Logo-V7-No-Background.png"/>
          <p:cNvPicPr preferRelativeResize="0"/>
          <p:nvPr/>
        </p:nvPicPr>
        <p:blipFill rotWithShape="1">
          <a:blip r:embed="rId2">
            <a:alphaModFix/>
          </a:blip>
          <a:srcRect/>
          <a:stretch/>
        </p:blipFill>
        <p:spPr>
          <a:xfrm>
            <a:off x="1382037" y="2475184"/>
            <a:ext cx="5458817" cy="628591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g69ccb69a441b5b7e_73"/>
          <p:cNvSpPr txBox="1">
            <a:spLocks noGrp="1"/>
          </p:cNvSpPr>
          <p:nvPr>
            <p:ph type="title"/>
          </p:nvPr>
        </p:nvSpPr>
        <p:spPr>
          <a:xfrm>
            <a:off x="490927" y="4516785"/>
            <a:ext cx="13419900" cy="1767900"/>
          </a:xfrm>
          <a:prstGeom prst="rect">
            <a:avLst/>
          </a:prstGeom>
        </p:spPr>
        <p:txBody>
          <a:bodyPr spcFirstLastPara="1" wrap="square" lIns="160000" tIns="160000" rIns="160000" bIns="160000" anchor="ctr" anchorCtr="0">
            <a:normAutofit/>
          </a:bodyPr>
          <a:lstStyle>
            <a:lvl1pPr lvl="0" algn="ctr">
              <a:spcBef>
                <a:spcPts val="0"/>
              </a:spcBef>
              <a:spcAft>
                <a:spcPts val="0"/>
              </a:spcAft>
              <a:buSzPts val="6300"/>
              <a:buNone/>
              <a:defRPr sz="6300"/>
            </a:lvl1pPr>
            <a:lvl2pPr lvl="1" algn="ctr">
              <a:spcBef>
                <a:spcPts val="0"/>
              </a:spcBef>
              <a:spcAft>
                <a:spcPts val="0"/>
              </a:spcAft>
              <a:buSzPts val="6300"/>
              <a:buNone/>
              <a:defRPr sz="6300"/>
            </a:lvl2pPr>
            <a:lvl3pPr lvl="2" algn="ctr">
              <a:spcBef>
                <a:spcPts val="0"/>
              </a:spcBef>
              <a:spcAft>
                <a:spcPts val="0"/>
              </a:spcAft>
              <a:buSzPts val="6300"/>
              <a:buNone/>
              <a:defRPr sz="6300"/>
            </a:lvl3pPr>
            <a:lvl4pPr lvl="3" algn="ctr">
              <a:spcBef>
                <a:spcPts val="0"/>
              </a:spcBef>
              <a:spcAft>
                <a:spcPts val="0"/>
              </a:spcAft>
              <a:buSzPts val="6300"/>
              <a:buNone/>
              <a:defRPr sz="6300"/>
            </a:lvl4pPr>
            <a:lvl5pPr lvl="4" algn="ctr">
              <a:spcBef>
                <a:spcPts val="0"/>
              </a:spcBef>
              <a:spcAft>
                <a:spcPts val="0"/>
              </a:spcAft>
              <a:buSzPts val="6300"/>
              <a:buNone/>
              <a:defRPr sz="6300"/>
            </a:lvl5pPr>
            <a:lvl6pPr lvl="5" algn="ctr">
              <a:spcBef>
                <a:spcPts val="0"/>
              </a:spcBef>
              <a:spcAft>
                <a:spcPts val="0"/>
              </a:spcAft>
              <a:buSzPts val="6300"/>
              <a:buNone/>
              <a:defRPr sz="6300"/>
            </a:lvl6pPr>
            <a:lvl7pPr lvl="6" algn="ctr">
              <a:spcBef>
                <a:spcPts val="0"/>
              </a:spcBef>
              <a:spcAft>
                <a:spcPts val="0"/>
              </a:spcAft>
              <a:buSzPts val="6300"/>
              <a:buNone/>
              <a:defRPr sz="6300"/>
            </a:lvl7pPr>
            <a:lvl8pPr lvl="7" algn="ctr">
              <a:spcBef>
                <a:spcPts val="0"/>
              </a:spcBef>
              <a:spcAft>
                <a:spcPts val="0"/>
              </a:spcAft>
              <a:buSzPts val="6300"/>
              <a:buNone/>
              <a:defRPr sz="6300"/>
            </a:lvl8pPr>
            <a:lvl9pPr lvl="8" algn="ctr">
              <a:spcBef>
                <a:spcPts val="0"/>
              </a:spcBef>
              <a:spcAft>
                <a:spcPts val="0"/>
              </a:spcAft>
              <a:buSzPts val="6300"/>
              <a:buNone/>
              <a:defRPr sz="6300"/>
            </a:lvl9pPr>
          </a:lstStyle>
          <a:p>
            <a:endParaRPr/>
          </a:p>
        </p:txBody>
      </p:sp>
      <p:sp>
        <p:nvSpPr>
          <p:cNvPr id="19" name="Google Shape;19;g69ccb69a441b5b7e_73"/>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g69ccb69a441b5b7e_76"/>
          <p:cNvSpPr txBox="1">
            <a:spLocks noGrp="1"/>
          </p:cNvSpPr>
          <p:nvPr>
            <p:ph type="title"/>
          </p:nvPr>
        </p:nvSpPr>
        <p:spPr>
          <a:xfrm>
            <a:off x="490927" y="934552"/>
            <a:ext cx="13419900" cy="1202700"/>
          </a:xfrm>
          <a:prstGeom prst="rect">
            <a:avLst/>
          </a:prstGeom>
        </p:spPr>
        <p:txBody>
          <a:bodyPr spcFirstLastPara="1" wrap="square" lIns="160000" tIns="160000" rIns="160000" bIns="160000" anchor="t" anchorCtr="0">
            <a:normAutofit/>
          </a:bodyPr>
          <a:lstStyle>
            <a:lvl1pPr lvl="0">
              <a:spcBef>
                <a:spcPts val="0"/>
              </a:spcBef>
              <a:spcAft>
                <a:spcPts val="0"/>
              </a:spcAft>
              <a:buSzPts val="4900"/>
              <a:buNone/>
              <a:defRPr/>
            </a:lvl1pPr>
            <a:lvl2pPr lvl="1">
              <a:spcBef>
                <a:spcPts val="0"/>
              </a:spcBef>
              <a:spcAft>
                <a:spcPts val="0"/>
              </a:spcAft>
              <a:buSzPts val="4900"/>
              <a:buNone/>
              <a:defRPr/>
            </a:lvl2pPr>
            <a:lvl3pPr lvl="2">
              <a:spcBef>
                <a:spcPts val="0"/>
              </a:spcBef>
              <a:spcAft>
                <a:spcPts val="0"/>
              </a:spcAft>
              <a:buSzPts val="4900"/>
              <a:buNone/>
              <a:defRPr/>
            </a:lvl3pPr>
            <a:lvl4pPr lvl="3">
              <a:spcBef>
                <a:spcPts val="0"/>
              </a:spcBef>
              <a:spcAft>
                <a:spcPts val="0"/>
              </a:spcAft>
              <a:buSzPts val="4900"/>
              <a:buNone/>
              <a:defRPr/>
            </a:lvl4pPr>
            <a:lvl5pPr lvl="4">
              <a:spcBef>
                <a:spcPts val="0"/>
              </a:spcBef>
              <a:spcAft>
                <a:spcPts val="0"/>
              </a:spcAft>
              <a:buSzPts val="4900"/>
              <a:buNone/>
              <a:defRPr/>
            </a:lvl5pPr>
            <a:lvl6pPr lvl="5">
              <a:spcBef>
                <a:spcPts val="0"/>
              </a:spcBef>
              <a:spcAft>
                <a:spcPts val="0"/>
              </a:spcAft>
              <a:buSzPts val="4900"/>
              <a:buNone/>
              <a:defRPr/>
            </a:lvl6pPr>
            <a:lvl7pPr lvl="6">
              <a:spcBef>
                <a:spcPts val="0"/>
              </a:spcBef>
              <a:spcAft>
                <a:spcPts val="0"/>
              </a:spcAft>
              <a:buSzPts val="4900"/>
              <a:buNone/>
              <a:defRPr/>
            </a:lvl7pPr>
            <a:lvl8pPr lvl="7">
              <a:spcBef>
                <a:spcPts val="0"/>
              </a:spcBef>
              <a:spcAft>
                <a:spcPts val="0"/>
              </a:spcAft>
              <a:buSzPts val="4900"/>
              <a:buNone/>
              <a:defRPr/>
            </a:lvl8pPr>
            <a:lvl9pPr lvl="8">
              <a:spcBef>
                <a:spcPts val="0"/>
              </a:spcBef>
              <a:spcAft>
                <a:spcPts val="0"/>
              </a:spcAft>
              <a:buSzPts val="4900"/>
              <a:buNone/>
              <a:defRPr/>
            </a:lvl9pPr>
          </a:lstStyle>
          <a:p>
            <a:endParaRPr/>
          </a:p>
        </p:txBody>
      </p:sp>
      <p:sp>
        <p:nvSpPr>
          <p:cNvPr id="22" name="Google Shape;22;g69ccb69a441b5b7e_76"/>
          <p:cNvSpPr txBox="1">
            <a:spLocks noGrp="1"/>
          </p:cNvSpPr>
          <p:nvPr>
            <p:ph type="body" idx="1"/>
          </p:nvPr>
        </p:nvSpPr>
        <p:spPr>
          <a:xfrm>
            <a:off x="490927" y="2420198"/>
            <a:ext cx="13419900" cy="7174500"/>
          </a:xfrm>
          <a:prstGeom prst="rect">
            <a:avLst/>
          </a:prstGeom>
        </p:spPr>
        <p:txBody>
          <a:bodyPr spcFirstLastPara="1" wrap="square" lIns="160000" tIns="160000" rIns="160000" bIns="160000" anchor="t" anchorCtr="0">
            <a:normAutofit/>
          </a:bodyPr>
          <a:lstStyle>
            <a:lvl1pPr marL="457200" lvl="0" indent="-425450">
              <a:spcBef>
                <a:spcPts val="0"/>
              </a:spcBef>
              <a:spcAft>
                <a:spcPts val="0"/>
              </a:spcAft>
              <a:buSzPts val="31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3" name="Google Shape;23;g69ccb69a441b5b7e_76"/>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g69ccb69a441b5b7e_80"/>
          <p:cNvSpPr txBox="1">
            <a:spLocks noGrp="1"/>
          </p:cNvSpPr>
          <p:nvPr>
            <p:ph type="title"/>
          </p:nvPr>
        </p:nvSpPr>
        <p:spPr>
          <a:xfrm>
            <a:off x="490927" y="934552"/>
            <a:ext cx="13419900" cy="1202700"/>
          </a:xfrm>
          <a:prstGeom prst="rect">
            <a:avLst/>
          </a:prstGeom>
        </p:spPr>
        <p:txBody>
          <a:bodyPr spcFirstLastPara="1" wrap="square" lIns="160000" tIns="160000" rIns="160000" bIns="160000" anchor="t" anchorCtr="0">
            <a:normAutofit/>
          </a:bodyPr>
          <a:lstStyle>
            <a:lvl1pPr lvl="0">
              <a:spcBef>
                <a:spcPts val="0"/>
              </a:spcBef>
              <a:spcAft>
                <a:spcPts val="0"/>
              </a:spcAft>
              <a:buSzPts val="4900"/>
              <a:buNone/>
              <a:defRPr/>
            </a:lvl1pPr>
            <a:lvl2pPr lvl="1">
              <a:spcBef>
                <a:spcPts val="0"/>
              </a:spcBef>
              <a:spcAft>
                <a:spcPts val="0"/>
              </a:spcAft>
              <a:buSzPts val="4900"/>
              <a:buNone/>
              <a:defRPr/>
            </a:lvl2pPr>
            <a:lvl3pPr lvl="2">
              <a:spcBef>
                <a:spcPts val="0"/>
              </a:spcBef>
              <a:spcAft>
                <a:spcPts val="0"/>
              </a:spcAft>
              <a:buSzPts val="4900"/>
              <a:buNone/>
              <a:defRPr/>
            </a:lvl3pPr>
            <a:lvl4pPr lvl="3">
              <a:spcBef>
                <a:spcPts val="0"/>
              </a:spcBef>
              <a:spcAft>
                <a:spcPts val="0"/>
              </a:spcAft>
              <a:buSzPts val="4900"/>
              <a:buNone/>
              <a:defRPr/>
            </a:lvl4pPr>
            <a:lvl5pPr lvl="4">
              <a:spcBef>
                <a:spcPts val="0"/>
              </a:spcBef>
              <a:spcAft>
                <a:spcPts val="0"/>
              </a:spcAft>
              <a:buSzPts val="4900"/>
              <a:buNone/>
              <a:defRPr/>
            </a:lvl5pPr>
            <a:lvl6pPr lvl="5">
              <a:spcBef>
                <a:spcPts val="0"/>
              </a:spcBef>
              <a:spcAft>
                <a:spcPts val="0"/>
              </a:spcAft>
              <a:buSzPts val="4900"/>
              <a:buNone/>
              <a:defRPr/>
            </a:lvl6pPr>
            <a:lvl7pPr lvl="6">
              <a:spcBef>
                <a:spcPts val="0"/>
              </a:spcBef>
              <a:spcAft>
                <a:spcPts val="0"/>
              </a:spcAft>
              <a:buSzPts val="4900"/>
              <a:buNone/>
              <a:defRPr/>
            </a:lvl7pPr>
            <a:lvl8pPr lvl="7">
              <a:spcBef>
                <a:spcPts val="0"/>
              </a:spcBef>
              <a:spcAft>
                <a:spcPts val="0"/>
              </a:spcAft>
              <a:buSzPts val="4900"/>
              <a:buNone/>
              <a:defRPr/>
            </a:lvl8pPr>
            <a:lvl9pPr lvl="8">
              <a:spcBef>
                <a:spcPts val="0"/>
              </a:spcBef>
              <a:spcAft>
                <a:spcPts val="0"/>
              </a:spcAft>
              <a:buSzPts val="4900"/>
              <a:buNone/>
              <a:defRPr/>
            </a:lvl9pPr>
          </a:lstStyle>
          <a:p>
            <a:endParaRPr/>
          </a:p>
        </p:txBody>
      </p:sp>
      <p:sp>
        <p:nvSpPr>
          <p:cNvPr id="26" name="Google Shape;26;g69ccb69a441b5b7e_80"/>
          <p:cNvSpPr txBox="1">
            <a:spLocks noGrp="1"/>
          </p:cNvSpPr>
          <p:nvPr>
            <p:ph type="body" idx="1"/>
          </p:nvPr>
        </p:nvSpPr>
        <p:spPr>
          <a:xfrm>
            <a:off x="490927" y="2420198"/>
            <a:ext cx="6299700" cy="7174500"/>
          </a:xfrm>
          <a:prstGeom prst="rect">
            <a:avLst/>
          </a:prstGeom>
        </p:spPr>
        <p:txBody>
          <a:bodyPr spcFirstLastPara="1" wrap="square" lIns="160000" tIns="160000" rIns="160000" bIns="160000" anchor="t" anchorCtr="0">
            <a:normAutofit/>
          </a:bodyPr>
          <a:lstStyle>
            <a:lvl1pPr marL="457200" lvl="0" indent="-381000">
              <a:spcBef>
                <a:spcPts val="0"/>
              </a:spcBef>
              <a:spcAft>
                <a:spcPts val="0"/>
              </a:spcAft>
              <a:buSzPts val="2400"/>
              <a:buChar char="●"/>
              <a:defRPr sz="2400"/>
            </a:lvl1pPr>
            <a:lvl2pPr marL="914400" lvl="1" indent="-361950">
              <a:spcBef>
                <a:spcPts val="0"/>
              </a:spcBef>
              <a:spcAft>
                <a:spcPts val="0"/>
              </a:spcAft>
              <a:buSzPts val="2100"/>
              <a:buChar char="○"/>
              <a:defRPr sz="2100"/>
            </a:lvl2pPr>
            <a:lvl3pPr marL="1371600" lvl="2" indent="-361950">
              <a:spcBef>
                <a:spcPts val="0"/>
              </a:spcBef>
              <a:spcAft>
                <a:spcPts val="0"/>
              </a:spcAft>
              <a:buSzPts val="2100"/>
              <a:buChar char="■"/>
              <a:defRPr sz="2100"/>
            </a:lvl3pPr>
            <a:lvl4pPr marL="1828800" lvl="3" indent="-361950">
              <a:spcBef>
                <a:spcPts val="0"/>
              </a:spcBef>
              <a:spcAft>
                <a:spcPts val="0"/>
              </a:spcAft>
              <a:buSzPts val="2100"/>
              <a:buChar char="●"/>
              <a:defRPr sz="2100"/>
            </a:lvl4pPr>
            <a:lvl5pPr marL="2286000" lvl="4" indent="-361950">
              <a:spcBef>
                <a:spcPts val="0"/>
              </a:spcBef>
              <a:spcAft>
                <a:spcPts val="0"/>
              </a:spcAft>
              <a:buSzPts val="2100"/>
              <a:buChar char="○"/>
              <a:defRPr sz="2100"/>
            </a:lvl5pPr>
            <a:lvl6pPr marL="2743200" lvl="5" indent="-361950">
              <a:spcBef>
                <a:spcPts val="0"/>
              </a:spcBef>
              <a:spcAft>
                <a:spcPts val="0"/>
              </a:spcAft>
              <a:buSzPts val="2100"/>
              <a:buChar char="■"/>
              <a:defRPr sz="2100"/>
            </a:lvl6pPr>
            <a:lvl7pPr marL="3200400" lvl="6" indent="-361950">
              <a:spcBef>
                <a:spcPts val="0"/>
              </a:spcBef>
              <a:spcAft>
                <a:spcPts val="0"/>
              </a:spcAft>
              <a:buSzPts val="2100"/>
              <a:buChar char="●"/>
              <a:defRPr sz="2100"/>
            </a:lvl7pPr>
            <a:lvl8pPr marL="3657600" lvl="7" indent="-361950">
              <a:spcBef>
                <a:spcPts val="0"/>
              </a:spcBef>
              <a:spcAft>
                <a:spcPts val="0"/>
              </a:spcAft>
              <a:buSzPts val="2100"/>
              <a:buChar char="○"/>
              <a:defRPr sz="2100"/>
            </a:lvl8pPr>
            <a:lvl9pPr marL="4114800" lvl="8" indent="-361950">
              <a:spcBef>
                <a:spcPts val="0"/>
              </a:spcBef>
              <a:spcAft>
                <a:spcPts val="0"/>
              </a:spcAft>
              <a:buSzPts val="2100"/>
              <a:buChar char="■"/>
              <a:defRPr sz="2100"/>
            </a:lvl9pPr>
          </a:lstStyle>
          <a:p>
            <a:endParaRPr/>
          </a:p>
        </p:txBody>
      </p:sp>
      <p:sp>
        <p:nvSpPr>
          <p:cNvPr id="27" name="Google Shape;27;g69ccb69a441b5b7e_80"/>
          <p:cNvSpPr txBox="1">
            <a:spLocks noGrp="1"/>
          </p:cNvSpPr>
          <p:nvPr>
            <p:ph type="body" idx="2"/>
          </p:nvPr>
        </p:nvSpPr>
        <p:spPr>
          <a:xfrm>
            <a:off x="7611030" y="2420198"/>
            <a:ext cx="6299700" cy="7174500"/>
          </a:xfrm>
          <a:prstGeom prst="rect">
            <a:avLst/>
          </a:prstGeom>
        </p:spPr>
        <p:txBody>
          <a:bodyPr spcFirstLastPara="1" wrap="square" lIns="160000" tIns="160000" rIns="160000" bIns="160000" anchor="t" anchorCtr="0">
            <a:normAutofit/>
          </a:bodyPr>
          <a:lstStyle>
            <a:lvl1pPr marL="457200" lvl="0" indent="-381000">
              <a:spcBef>
                <a:spcPts val="0"/>
              </a:spcBef>
              <a:spcAft>
                <a:spcPts val="0"/>
              </a:spcAft>
              <a:buSzPts val="2400"/>
              <a:buChar char="●"/>
              <a:defRPr sz="2400"/>
            </a:lvl1pPr>
            <a:lvl2pPr marL="914400" lvl="1" indent="-361950">
              <a:spcBef>
                <a:spcPts val="0"/>
              </a:spcBef>
              <a:spcAft>
                <a:spcPts val="0"/>
              </a:spcAft>
              <a:buSzPts val="2100"/>
              <a:buChar char="○"/>
              <a:defRPr sz="2100"/>
            </a:lvl2pPr>
            <a:lvl3pPr marL="1371600" lvl="2" indent="-361950">
              <a:spcBef>
                <a:spcPts val="0"/>
              </a:spcBef>
              <a:spcAft>
                <a:spcPts val="0"/>
              </a:spcAft>
              <a:buSzPts val="2100"/>
              <a:buChar char="■"/>
              <a:defRPr sz="2100"/>
            </a:lvl3pPr>
            <a:lvl4pPr marL="1828800" lvl="3" indent="-361950">
              <a:spcBef>
                <a:spcPts val="0"/>
              </a:spcBef>
              <a:spcAft>
                <a:spcPts val="0"/>
              </a:spcAft>
              <a:buSzPts val="2100"/>
              <a:buChar char="●"/>
              <a:defRPr sz="2100"/>
            </a:lvl4pPr>
            <a:lvl5pPr marL="2286000" lvl="4" indent="-361950">
              <a:spcBef>
                <a:spcPts val="0"/>
              </a:spcBef>
              <a:spcAft>
                <a:spcPts val="0"/>
              </a:spcAft>
              <a:buSzPts val="2100"/>
              <a:buChar char="○"/>
              <a:defRPr sz="2100"/>
            </a:lvl5pPr>
            <a:lvl6pPr marL="2743200" lvl="5" indent="-361950">
              <a:spcBef>
                <a:spcPts val="0"/>
              </a:spcBef>
              <a:spcAft>
                <a:spcPts val="0"/>
              </a:spcAft>
              <a:buSzPts val="2100"/>
              <a:buChar char="■"/>
              <a:defRPr sz="2100"/>
            </a:lvl6pPr>
            <a:lvl7pPr marL="3200400" lvl="6" indent="-361950">
              <a:spcBef>
                <a:spcPts val="0"/>
              </a:spcBef>
              <a:spcAft>
                <a:spcPts val="0"/>
              </a:spcAft>
              <a:buSzPts val="2100"/>
              <a:buChar char="●"/>
              <a:defRPr sz="2100"/>
            </a:lvl7pPr>
            <a:lvl8pPr marL="3657600" lvl="7" indent="-361950">
              <a:spcBef>
                <a:spcPts val="0"/>
              </a:spcBef>
              <a:spcAft>
                <a:spcPts val="0"/>
              </a:spcAft>
              <a:buSzPts val="2100"/>
              <a:buChar char="○"/>
              <a:defRPr sz="2100"/>
            </a:lvl8pPr>
            <a:lvl9pPr marL="4114800" lvl="8" indent="-361950">
              <a:spcBef>
                <a:spcPts val="0"/>
              </a:spcBef>
              <a:spcAft>
                <a:spcPts val="0"/>
              </a:spcAft>
              <a:buSzPts val="2100"/>
              <a:buChar char="■"/>
              <a:defRPr sz="2100"/>
            </a:lvl9pPr>
          </a:lstStyle>
          <a:p>
            <a:endParaRPr/>
          </a:p>
        </p:txBody>
      </p:sp>
      <p:sp>
        <p:nvSpPr>
          <p:cNvPr id="28" name="Google Shape;28;g69ccb69a441b5b7e_80"/>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g69ccb69a441b5b7e_85"/>
          <p:cNvSpPr txBox="1">
            <a:spLocks noGrp="1"/>
          </p:cNvSpPr>
          <p:nvPr>
            <p:ph type="title"/>
          </p:nvPr>
        </p:nvSpPr>
        <p:spPr>
          <a:xfrm>
            <a:off x="490927" y="934552"/>
            <a:ext cx="13419900" cy="1202700"/>
          </a:xfrm>
          <a:prstGeom prst="rect">
            <a:avLst/>
          </a:prstGeom>
        </p:spPr>
        <p:txBody>
          <a:bodyPr spcFirstLastPara="1" wrap="square" lIns="160000" tIns="160000" rIns="160000" bIns="160000" anchor="t" anchorCtr="0">
            <a:normAutofit/>
          </a:bodyPr>
          <a:lstStyle>
            <a:lvl1pPr lvl="0">
              <a:spcBef>
                <a:spcPts val="0"/>
              </a:spcBef>
              <a:spcAft>
                <a:spcPts val="0"/>
              </a:spcAft>
              <a:buSzPts val="4900"/>
              <a:buNone/>
              <a:defRPr/>
            </a:lvl1pPr>
            <a:lvl2pPr lvl="1">
              <a:spcBef>
                <a:spcPts val="0"/>
              </a:spcBef>
              <a:spcAft>
                <a:spcPts val="0"/>
              </a:spcAft>
              <a:buSzPts val="4900"/>
              <a:buNone/>
              <a:defRPr/>
            </a:lvl2pPr>
            <a:lvl3pPr lvl="2">
              <a:spcBef>
                <a:spcPts val="0"/>
              </a:spcBef>
              <a:spcAft>
                <a:spcPts val="0"/>
              </a:spcAft>
              <a:buSzPts val="4900"/>
              <a:buNone/>
              <a:defRPr/>
            </a:lvl3pPr>
            <a:lvl4pPr lvl="3">
              <a:spcBef>
                <a:spcPts val="0"/>
              </a:spcBef>
              <a:spcAft>
                <a:spcPts val="0"/>
              </a:spcAft>
              <a:buSzPts val="4900"/>
              <a:buNone/>
              <a:defRPr/>
            </a:lvl4pPr>
            <a:lvl5pPr lvl="4">
              <a:spcBef>
                <a:spcPts val="0"/>
              </a:spcBef>
              <a:spcAft>
                <a:spcPts val="0"/>
              </a:spcAft>
              <a:buSzPts val="4900"/>
              <a:buNone/>
              <a:defRPr/>
            </a:lvl5pPr>
            <a:lvl6pPr lvl="5">
              <a:spcBef>
                <a:spcPts val="0"/>
              </a:spcBef>
              <a:spcAft>
                <a:spcPts val="0"/>
              </a:spcAft>
              <a:buSzPts val="4900"/>
              <a:buNone/>
              <a:defRPr/>
            </a:lvl6pPr>
            <a:lvl7pPr lvl="6">
              <a:spcBef>
                <a:spcPts val="0"/>
              </a:spcBef>
              <a:spcAft>
                <a:spcPts val="0"/>
              </a:spcAft>
              <a:buSzPts val="4900"/>
              <a:buNone/>
              <a:defRPr/>
            </a:lvl7pPr>
            <a:lvl8pPr lvl="7">
              <a:spcBef>
                <a:spcPts val="0"/>
              </a:spcBef>
              <a:spcAft>
                <a:spcPts val="0"/>
              </a:spcAft>
              <a:buSzPts val="4900"/>
              <a:buNone/>
              <a:defRPr/>
            </a:lvl8pPr>
            <a:lvl9pPr lvl="8">
              <a:spcBef>
                <a:spcPts val="0"/>
              </a:spcBef>
              <a:spcAft>
                <a:spcPts val="0"/>
              </a:spcAft>
              <a:buSzPts val="4900"/>
              <a:buNone/>
              <a:defRPr/>
            </a:lvl9pPr>
          </a:lstStyle>
          <a:p>
            <a:endParaRPr/>
          </a:p>
        </p:txBody>
      </p:sp>
      <p:sp>
        <p:nvSpPr>
          <p:cNvPr id="31" name="Google Shape;31;g69ccb69a441b5b7e_85"/>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g69ccb69a441b5b7e_88"/>
          <p:cNvSpPr txBox="1">
            <a:spLocks noGrp="1"/>
          </p:cNvSpPr>
          <p:nvPr>
            <p:ph type="title"/>
          </p:nvPr>
        </p:nvSpPr>
        <p:spPr>
          <a:xfrm>
            <a:off x="490928" y="1166760"/>
            <a:ext cx="4422600" cy="1587000"/>
          </a:xfrm>
          <a:prstGeom prst="rect">
            <a:avLst/>
          </a:prstGeom>
        </p:spPr>
        <p:txBody>
          <a:bodyPr spcFirstLastPara="1" wrap="square" lIns="160000" tIns="160000" rIns="160000" bIns="160000"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34" name="Google Shape;34;g69ccb69a441b5b7e_88"/>
          <p:cNvSpPr txBox="1">
            <a:spLocks noGrp="1"/>
          </p:cNvSpPr>
          <p:nvPr>
            <p:ph type="body" idx="1"/>
          </p:nvPr>
        </p:nvSpPr>
        <p:spPr>
          <a:xfrm>
            <a:off x="490928" y="2918160"/>
            <a:ext cx="4422600" cy="6676800"/>
          </a:xfrm>
          <a:prstGeom prst="rect">
            <a:avLst/>
          </a:prstGeom>
        </p:spPr>
        <p:txBody>
          <a:bodyPr spcFirstLastPara="1" wrap="square" lIns="160000" tIns="160000" rIns="160000" bIns="160000" anchor="t" anchorCtr="0">
            <a:normAutofit/>
          </a:bodyPr>
          <a:lstStyle>
            <a:lvl1pPr marL="457200" lvl="0" indent="-361950">
              <a:spcBef>
                <a:spcPts val="0"/>
              </a:spcBef>
              <a:spcAft>
                <a:spcPts val="0"/>
              </a:spcAft>
              <a:buSzPts val="2100"/>
              <a:buChar char="●"/>
              <a:defRPr sz="2100"/>
            </a:lvl1pPr>
            <a:lvl2pPr marL="914400" lvl="1" indent="-361950">
              <a:spcBef>
                <a:spcPts val="0"/>
              </a:spcBef>
              <a:spcAft>
                <a:spcPts val="0"/>
              </a:spcAft>
              <a:buSzPts val="2100"/>
              <a:buChar char="○"/>
              <a:defRPr sz="2100"/>
            </a:lvl2pPr>
            <a:lvl3pPr marL="1371600" lvl="2" indent="-361950">
              <a:spcBef>
                <a:spcPts val="0"/>
              </a:spcBef>
              <a:spcAft>
                <a:spcPts val="0"/>
              </a:spcAft>
              <a:buSzPts val="2100"/>
              <a:buChar char="■"/>
              <a:defRPr sz="2100"/>
            </a:lvl3pPr>
            <a:lvl4pPr marL="1828800" lvl="3" indent="-361950">
              <a:spcBef>
                <a:spcPts val="0"/>
              </a:spcBef>
              <a:spcAft>
                <a:spcPts val="0"/>
              </a:spcAft>
              <a:buSzPts val="2100"/>
              <a:buChar char="●"/>
              <a:defRPr sz="2100"/>
            </a:lvl4pPr>
            <a:lvl5pPr marL="2286000" lvl="4" indent="-361950">
              <a:spcBef>
                <a:spcPts val="0"/>
              </a:spcBef>
              <a:spcAft>
                <a:spcPts val="0"/>
              </a:spcAft>
              <a:buSzPts val="2100"/>
              <a:buChar char="○"/>
              <a:defRPr sz="2100"/>
            </a:lvl5pPr>
            <a:lvl6pPr marL="2743200" lvl="5" indent="-361950">
              <a:spcBef>
                <a:spcPts val="0"/>
              </a:spcBef>
              <a:spcAft>
                <a:spcPts val="0"/>
              </a:spcAft>
              <a:buSzPts val="2100"/>
              <a:buChar char="■"/>
              <a:defRPr sz="2100"/>
            </a:lvl6pPr>
            <a:lvl7pPr marL="3200400" lvl="6" indent="-361950">
              <a:spcBef>
                <a:spcPts val="0"/>
              </a:spcBef>
              <a:spcAft>
                <a:spcPts val="0"/>
              </a:spcAft>
              <a:buSzPts val="2100"/>
              <a:buChar char="●"/>
              <a:defRPr sz="2100"/>
            </a:lvl7pPr>
            <a:lvl8pPr marL="3657600" lvl="7" indent="-361950">
              <a:spcBef>
                <a:spcPts val="0"/>
              </a:spcBef>
              <a:spcAft>
                <a:spcPts val="0"/>
              </a:spcAft>
              <a:buSzPts val="2100"/>
              <a:buChar char="○"/>
              <a:defRPr sz="2100"/>
            </a:lvl8pPr>
            <a:lvl9pPr marL="4114800" lvl="8" indent="-361950">
              <a:spcBef>
                <a:spcPts val="0"/>
              </a:spcBef>
              <a:spcAft>
                <a:spcPts val="0"/>
              </a:spcAft>
              <a:buSzPts val="2100"/>
              <a:buChar char="■"/>
              <a:defRPr sz="2100"/>
            </a:lvl9pPr>
          </a:lstStyle>
          <a:p>
            <a:endParaRPr/>
          </a:p>
        </p:txBody>
      </p:sp>
      <p:sp>
        <p:nvSpPr>
          <p:cNvPr id="35" name="Google Shape;35;g69ccb69a441b5b7e_88"/>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g69ccb69a441b5b7e_92"/>
          <p:cNvSpPr txBox="1">
            <a:spLocks noGrp="1"/>
          </p:cNvSpPr>
          <p:nvPr>
            <p:ph type="title"/>
          </p:nvPr>
        </p:nvSpPr>
        <p:spPr>
          <a:xfrm>
            <a:off x="772144" y="945315"/>
            <a:ext cx="10029300" cy="8590800"/>
          </a:xfrm>
          <a:prstGeom prst="rect">
            <a:avLst/>
          </a:prstGeom>
        </p:spPr>
        <p:txBody>
          <a:bodyPr spcFirstLastPara="1" wrap="square" lIns="160000" tIns="160000" rIns="160000" bIns="160000" anchor="ctr" anchorCtr="0">
            <a:normAutofit/>
          </a:bodyPr>
          <a:lstStyle>
            <a:lvl1pPr lvl="0">
              <a:spcBef>
                <a:spcPts val="0"/>
              </a:spcBef>
              <a:spcAft>
                <a:spcPts val="0"/>
              </a:spcAft>
              <a:buSzPts val="8400"/>
              <a:buNone/>
              <a:defRPr sz="8400"/>
            </a:lvl1pPr>
            <a:lvl2pPr lvl="1">
              <a:spcBef>
                <a:spcPts val="0"/>
              </a:spcBef>
              <a:spcAft>
                <a:spcPts val="0"/>
              </a:spcAft>
              <a:buSzPts val="8400"/>
              <a:buNone/>
              <a:defRPr sz="8400"/>
            </a:lvl2pPr>
            <a:lvl3pPr lvl="2">
              <a:spcBef>
                <a:spcPts val="0"/>
              </a:spcBef>
              <a:spcAft>
                <a:spcPts val="0"/>
              </a:spcAft>
              <a:buSzPts val="8400"/>
              <a:buNone/>
              <a:defRPr sz="8400"/>
            </a:lvl3pPr>
            <a:lvl4pPr lvl="3">
              <a:spcBef>
                <a:spcPts val="0"/>
              </a:spcBef>
              <a:spcAft>
                <a:spcPts val="0"/>
              </a:spcAft>
              <a:buSzPts val="8400"/>
              <a:buNone/>
              <a:defRPr sz="8400"/>
            </a:lvl4pPr>
            <a:lvl5pPr lvl="4">
              <a:spcBef>
                <a:spcPts val="0"/>
              </a:spcBef>
              <a:spcAft>
                <a:spcPts val="0"/>
              </a:spcAft>
              <a:buSzPts val="8400"/>
              <a:buNone/>
              <a:defRPr sz="8400"/>
            </a:lvl5pPr>
            <a:lvl6pPr lvl="5">
              <a:spcBef>
                <a:spcPts val="0"/>
              </a:spcBef>
              <a:spcAft>
                <a:spcPts val="0"/>
              </a:spcAft>
              <a:buSzPts val="8400"/>
              <a:buNone/>
              <a:defRPr sz="8400"/>
            </a:lvl6pPr>
            <a:lvl7pPr lvl="6">
              <a:spcBef>
                <a:spcPts val="0"/>
              </a:spcBef>
              <a:spcAft>
                <a:spcPts val="0"/>
              </a:spcAft>
              <a:buSzPts val="8400"/>
              <a:buNone/>
              <a:defRPr sz="8400"/>
            </a:lvl7pPr>
            <a:lvl8pPr lvl="7">
              <a:spcBef>
                <a:spcPts val="0"/>
              </a:spcBef>
              <a:spcAft>
                <a:spcPts val="0"/>
              </a:spcAft>
              <a:buSzPts val="8400"/>
              <a:buNone/>
              <a:defRPr sz="8400"/>
            </a:lvl8pPr>
            <a:lvl9pPr lvl="8">
              <a:spcBef>
                <a:spcPts val="0"/>
              </a:spcBef>
              <a:spcAft>
                <a:spcPts val="0"/>
              </a:spcAft>
              <a:buSzPts val="8400"/>
              <a:buNone/>
              <a:defRPr sz="8400"/>
            </a:lvl9pPr>
          </a:lstStyle>
          <a:p>
            <a:endParaRPr/>
          </a:p>
        </p:txBody>
      </p:sp>
      <p:sp>
        <p:nvSpPr>
          <p:cNvPr id="38" name="Google Shape;38;g69ccb69a441b5b7e_92"/>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g69ccb69a441b5b7e_95"/>
          <p:cNvSpPr/>
          <p:nvPr/>
        </p:nvSpPr>
        <p:spPr>
          <a:xfrm>
            <a:off x="7200900" y="-262"/>
            <a:ext cx="7200900" cy="10801200"/>
          </a:xfrm>
          <a:prstGeom prst="rect">
            <a:avLst/>
          </a:prstGeom>
          <a:solidFill>
            <a:schemeClr val="lt2"/>
          </a:solidFill>
          <a:ln>
            <a:noFill/>
          </a:ln>
        </p:spPr>
        <p:txBody>
          <a:bodyPr spcFirstLastPara="1" wrap="square" lIns="160000" tIns="160000" rIns="160000" bIns="160000" anchor="ctr" anchorCtr="0">
            <a:noAutofit/>
          </a:bodyPr>
          <a:lstStyle/>
          <a:p>
            <a:pPr marL="0" lvl="0" indent="0" algn="l" rtl="0">
              <a:spcBef>
                <a:spcPts val="0"/>
              </a:spcBef>
              <a:spcAft>
                <a:spcPts val="0"/>
              </a:spcAft>
              <a:buNone/>
            </a:pPr>
            <a:endParaRPr/>
          </a:p>
        </p:txBody>
      </p:sp>
      <p:sp>
        <p:nvSpPr>
          <p:cNvPr id="41" name="Google Shape;41;g69ccb69a441b5b7e_95"/>
          <p:cNvSpPr txBox="1">
            <a:spLocks noGrp="1"/>
          </p:cNvSpPr>
          <p:nvPr>
            <p:ph type="title"/>
          </p:nvPr>
        </p:nvSpPr>
        <p:spPr>
          <a:xfrm>
            <a:off x="418163" y="2589668"/>
            <a:ext cx="6371100" cy="3112800"/>
          </a:xfrm>
          <a:prstGeom prst="rect">
            <a:avLst/>
          </a:prstGeom>
        </p:spPr>
        <p:txBody>
          <a:bodyPr spcFirstLastPara="1" wrap="square" lIns="160000" tIns="160000" rIns="160000" bIns="160000" anchor="b" anchorCtr="0">
            <a:normAutofit/>
          </a:bodyPr>
          <a:lstStyle>
            <a:lvl1pPr lvl="0" algn="ctr">
              <a:spcBef>
                <a:spcPts val="0"/>
              </a:spcBef>
              <a:spcAft>
                <a:spcPts val="0"/>
              </a:spcAft>
              <a:buSzPts val="7300"/>
              <a:buNone/>
              <a:defRPr sz="7300"/>
            </a:lvl1pPr>
            <a:lvl2pPr lvl="1" algn="ctr">
              <a:spcBef>
                <a:spcPts val="0"/>
              </a:spcBef>
              <a:spcAft>
                <a:spcPts val="0"/>
              </a:spcAft>
              <a:buSzPts val="7300"/>
              <a:buNone/>
              <a:defRPr sz="7300"/>
            </a:lvl2pPr>
            <a:lvl3pPr lvl="2" algn="ctr">
              <a:spcBef>
                <a:spcPts val="0"/>
              </a:spcBef>
              <a:spcAft>
                <a:spcPts val="0"/>
              </a:spcAft>
              <a:buSzPts val="7300"/>
              <a:buNone/>
              <a:defRPr sz="7300"/>
            </a:lvl3pPr>
            <a:lvl4pPr lvl="3" algn="ctr">
              <a:spcBef>
                <a:spcPts val="0"/>
              </a:spcBef>
              <a:spcAft>
                <a:spcPts val="0"/>
              </a:spcAft>
              <a:buSzPts val="7300"/>
              <a:buNone/>
              <a:defRPr sz="7300"/>
            </a:lvl4pPr>
            <a:lvl5pPr lvl="4" algn="ctr">
              <a:spcBef>
                <a:spcPts val="0"/>
              </a:spcBef>
              <a:spcAft>
                <a:spcPts val="0"/>
              </a:spcAft>
              <a:buSzPts val="7300"/>
              <a:buNone/>
              <a:defRPr sz="7300"/>
            </a:lvl5pPr>
            <a:lvl6pPr lvl="5" algn="ctr">
              <a:spcBef>
                <a:spcPts val="0"/>
              </a:spcBef>
              <a:spcAft>
                <a:spcPts val="0"/>
              </a:spcAft>
              <a:buSzPts val="7300"/>
              <a:buNone/>
              <a:defRPr sz="7300"/>
            </a:lvl6pPr>
            <a:lvl7pPr lvl="6" algn="ctr">
              <a:spcBef>
                <a:spcPts val="0"/>
              </a:spcBef>
              <a:spcAft>
                <a:spcPts val="0"/>
              </a:spcAft>
              <a:buSzPts val="7300"/>
              <a:buNone/>
              <a:defRPr sz="7300"/>
            </a:lvl7pPr>
            <a:lvl8pPr lvl="7" algn="ctr">
              <a:spcBef>
                <a:spcPts val="0"/>
              </a:spcBef>
              <a:spcAft>
                <a:spcPts val="0"/>
              </a:spcAft>
              <a:buSzPts val="7300"/>
              <a:buNone/>
              <a:defRPr sz="7300"/>
            </a:lvl8pPr>
            <a:lvl9pPr lvl="8" algn="ctr">
              <a:spcBef>
                <a:spcPts val="0"/>
              </a:spcBef>
              <a:spcAft>
                <a:spcPts val="0"/>
              </a:spcAft>
              <a:buSzPts val="7300"/>
              <a:buNone/>
              <a:defRPr sz="7300"/>
            </a:lvl9pPr>
          </a:lstStyle>
          <a:p>
            <a:endParaRPr/>
          </a:p>
        </p:txBody>
      </p:sp>
      <p:sp>
        <p:nvSpPr>
          <p:cNvPr id="42" name="Google Shape;42;g69ccb69a441b5b7e_95"/>
          <p:cNvSpPr txBox="1">
            <a:spLocks noGrp="1"/>
          </p:cNvSpPr>
          <p:nvPr>
            <p:ph type="subTitle" idx="1"/>
          </p:nvPr>
        </p:nvSpPr>
        <p:spPr>
          <a:xfrm>
            <a:off x="418163" y="5886458"/>
            <a:ext cx="6371100" cy="2593800"/>
          </a:xfrm>
          <a:prstGeom prst="rect">
            <a:avLst/>
          </a:prstGeom>
        </p:spPr>
        <p:txBody>
          <a:bodyPr spcFirstLastPara="1" wrap="square" lIns="160000" tIns="160000" rIns="160000" bIns="160000"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43" name="Google Shape;43;g69ccb69a441b5b7e_95"/>
          <p:cNvSpPr txBox="1">
            <a:spLocks noGrp="1"/>
          </p:cNvSpPr>
          <p:nvPr>
            <p:ph type="body" idx="2"/>
          </p:nvPr>
        </p:nvSpPr>
        <p:spPr>
          <a:xfrm>
            <a:off x="7779713" y="1520557"/>
            <a:ext cx="6043200" cy="7759800"/>
          </a:xfrm>
          <a:prstGeom prst="rect">
            <a:avLst/>
          </a:prstGeom>
        </p:spPr>
        <p:txBody>
          <a:bodyPr spcFirstLastPara="1" wrap="square" lIns="160000" tIns="160000" rIns="160000" bIns="160000" anchor="ctr" anchorCtr="0">
            <a:normAutofit/>
          </a:bodyPr>
          <a:lstStyle>
            <a:lvl1pPr marL="457200" lvl="0" indent="-425450">
              <a:spcBef>
                <a:spcPts val="0"/>
              </a:spcBef>
              <a:spcAft>
                <a:spcPts val="0"/>
              </a:spcAft>
              <a:buSzPts val="31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44" name="Google Shape;44;g69ccb69a441b5b7e_95"/>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g69ccb69a441b5b7e_101"/>
          <p:cNvSpPr txBox="1">
            <a:spLocks noGrp="1"/>
          </p:cNvSpPr>
          <p:nvPr>
            <p:ph type="body" idx="1"/>
          </p:nvPr>
        </p:nvSpPr>
        <p:spPr>
          <a:xfrm>
            <a:off x="490928" y="8884208"/>
            <a:ext cx="9448200" cy="1270800"/>
          </a:xfrm>
          <a:prstGeom prst="rect">
            <a:avLst/>
          </a:prstGeom>
        </p:spPr>
        <p:txBody>
          <a:bodyPr spcFirstLastPara="1" wrap="square" lIns="160000" tIns="160000" rIns="160000" bIns="160000" anchor="ctr" anchorCtr="0">
            <a:normAutofit/>
          </a:bodyPr>
          <a:lstStyle>
            <a:lvl1pPr marL="457200" lvl="0" indent="-228600">
              <a:lnSpc>
                <a:spcPct val="100000"/>
              </a:lnSpc>
              <a:spcBef>
                <a:spcPts val="0"/>
              </a:spcBef>
              <a:spcAft>
                <a:spcPts val="0"/>
              </a:spcAft>
              <a:buSzPts val="3100"/>
              <a:buNone/>
              <a:defRPr/>
            </a:lvl1pPr>
          </a:lstStyle>
          <a:p>
            <a:endParaRPr/>
          </a:p>
        </p:txBody>
      </p:sp>
      <p:sp>
        <p:nvSpPr>
          <p:cNvPr id="47" name="Google Shape;47;g69ccb69a441b5b7e_101"/>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g69ccb69a441b5b7e_65"/>
          <p:cNvSpPr txBox="1">
            <a:spLocks noGrp="1"/>
          </p:cNvSpPr>
          <p:nvPr>
            <p:ph type="title"/>
          </p:nvPr>
        </p:nvSpPr>
        <p:spPr>
          <a:xfrm>
            <a:off x="490927" y="934552"/>
            <a:ext cx="13419900" cy="1202700"/>
          </a:xfrm>
          <a:prstGeom prst="rect">
            <a:avLst/>
          </a:prstGeom>
          <a:noFill/>
          <a:ln>
            <a:noFill/>
          </a:ln>
        </p:spPr>
        <p:txBody>
          <a:bodyPr spcFirstLastPara="1" wrap="square" lIns="160000" tIns="160000" rIns="160000" bIns="160000" anchor="t" anchorCtr="0">
            <a:normAutofit/>
          </a:bodyPr>
          <a:lstStyle>
            <a:lvl1pPr lvl="0">
              <a:spcBef>
                <a:spcPts val="0"/>
              </a:spcBef>
              <a:spcAft>
                <a:spcPts val="0"/>
              </a:spcAft>
              <a:buClr>
                <a:schemeClr val="dk1"/>
              </a:buClr>
              <a:buSzPts val="4900"/>
              <a:buNone/>
              <a:defRPr sz="4900">
                <a:solidFill>
                  <a:schemeClr val="dk1"/>
                </a:solidFill>
              </a:defRPr>
            </a:lvl1pPr>
            <a:lvl2pPr lvl="1">
              <a:spcBef>
                <a:spcPts val="0"/>
              </a:spcBef>
              <a:spcAft>
                <a:spcPts val="0"/>
              </a:spcAft>
              <a:buClr>
                <a:schemeClr val="dk1"/>
              </a:buClr>
              <a:buSzPts val="4900"/>
              <a:buNone/>
              <a:defRPr sz="4900">
                <a:solidFill>
                  <a:schemeClr val="dk1"/>
                </a:solidFill>
              </a:defRPr>
            </a:lvl2pPr>
            <a:lvl3pPr lvl="2">
              <a:spcBef>
                <a:spcPts val="0"/>
              </a:spcBef>
              <a:spcAft>
                <a:spcPts val="0"/>
              </a:spcAft>
              <a:buClr>
                <a:schemeClr val="dk1"/>
              </a:buClr>
              <a:buSzPts val="4900"/>
              <a:buNone/>
              <a:defRPr sz="4900">
                <a:solidFill>
                  <a:schemeClr val="dk1"/>
                </a:solidFill>
              </a:defRPr>
            </a:lvl3pPr>
            <a:lvl4pPr lvl="3">
              <a:spcBef>
                <a:spcPts val="0"/>
              </a:spcBef>
              <a:spcAft>
                <a:spcPts val="0"/>
              </a:spcAft>
              <a:buClr>
                <a:schemeClr val="dk1"/>
              </a:buClr>
              <a:buSzPts val="4900"/>
              <a:buNone/>
              <a:defRPr sz="4900">
                <a:solidFill>
                  <a:schemeClr val="dk1"/>
                </a:solidFill>
              </a:defRPr>
            </a:lvl4pPr>
            <a:lvl5pPr lvl="4">
              <a:spcBef>
                <a:spcPts val="0"/>
              </a:spcBef>
              <a:spcAft>
                <a:spcPts val="0"/>
              </a:spcAft>
              <a:buClr>
                <a:schemeClr val="dk1"/>
              </a:buClr>
              <a:buSzPts val="4900"/>
              <a:buNone/>
              <a:defRPr sz="4900">
                <a:solidFill>
                  <a:schemeClr val="dk1"/>
                </a:solidFill>
              </a:defRPr>
            </a:lvl5pPr>
            <a:lvl6pPr lvl="5">
              <a:spcBef>
                <a:spcPts val="0"/>
              </a:spcBef>
              <a:spcAft>
                <a:spcPts val="0"/>
              </a:spcAft>
              <a:buClr>
                <a:schemeClr val="dk1"/>
              </a:buClr>
              <a:buSzPts val="4900"/>
              <a:buNone/>
              <a:defRPr sz="4900">
                <a:solidFill>
                  <a:schemeClr val="dk1"/>
                </a:solidFill>
              </a:defRPr>
            </a:lvl6pPr>
            <a:lvl7pPr lvl="6">
              <a:spcBef>
                <a:spcPts val="0"/>
              </a:spcBef>
              <a:spcAft>
                <a:spcPts val="0"/>
              </a:spcAft>
              <a:buClr>
                <a:schemeClr val="dk1"/>
              </a:buClr>
              <a:buSzPts val="4900"/>
              <a:buNone/>
              <a:defRPr sz="4900">
                <a:solidFill>
                  <a:schemeClr val="dk1"/>
                </a:solidFill>
              </a:defRPr>
            </a:lvl7pPr>
            <a:lvl8pPr lvl="7">
              <a:spcBef>
                <a:spcPts val="0"/>
              </a:spcBef>
              <a:spcAft>
                <a:spcPts val="0"/>
              </a:spcAft>
              <a:buClr>
                <a:schemeClr val="dk1"/>
              </a:buClr>
              <a:buSzPts val="4900"/>
              <a:buNone/>
              <a:defRPr sz="4900">
                <a:solidFill>
                  <a:schemeClr val="dk1"/>
                </a:solidFill>
              </a:defRPr>
            </a:lvl8pPr>
            <a:lvl9pPr lvl="8">
              <a:spcBef>
                <a:spcPts val="0"/>
              </a:spcBef>
              <a:spcAft>
                <a:spcPts val="0"/>
              </a:spcAft>
              <a:buClr>
                <a:schemeClr val="dk1"/>
              </a:buClr>
              <a:buSzPts val="4900"/>
              <a:buNone/>
              <a:defRPr sz="4900">
                <a:solidFill>
                  <a:schemeClr val="dk1"/>
                </a:solidFill>
              </a:defRPr>
            </a:lvl9pPr>
          </a:lstStyle>
          <a:p>
            <a:endParaRPr/>
          </a:p>
        </p:txBody>
      </p:sp>
      <p:sp>
        <p:nvSpPr>
          <p:cNvPr id="11" name="Google Shape;11;g69ccb69a441b5b7e_65"/>
          <p:cNvSpPr txBox="1">
            <a:spLocks noGrp="1"/>
          </p:cNvSpPr>
          <p:nvPr>
            <p:ph type="body" idx="1"/>
          </p:nvPr>
        </p:nvSpPr>
        <p:spPr>
          <a:xfrm>
            <a:off x="490927" y="2420198"/>
            <a:ext cx="13419900" cy="7174500"/>
          </a:xfrm>
          <a:prstGeom prst="rect">
            <a:avLst/>
          </a:prstGeom>
          <a:noFill/>
          <a:ln>
            <a:noFill/>
          </a:ln>
        </p:spPr>
        <p:txBody>
          <a:bodyPr spcFirstLastPara="1" wrap="square" lIns="160000" tIns="160000" rIns="160000" bIns="160000" anchor="t" anchorCtr="0">
            <a:normAutofit/>
          </a:bodyPr>
          <a:lstStyle>
            <a:lvl1pPr marL="457200" lvl="0" indent="-425450">
              <a:lnSpc>
                <a:spcPct val="115000"/>
              </a:lnSpc>
              <a:spcBef>
                <a:spcPts val="0"/>
              </a:spcBef>
              <a:spcAft>
                <a:spcPts val="0"/>
              </a:spcAft>
              <a:buClr>
                <a:schemeClr val="dk2"/>
              </a:buClr>
              <a:buSzPts val="3100"/>
              <a:buChar char="●"/>
              <a:defRPr sz="3100">
                <a:solidFill>
                  <a:schemeClr val="dk2"/>
                </a:solidFill>
              </a:defRPr>
            </a:lvl1pPr>
            <a:lvl2pPr marL="914400" lvl="1" indent="-381000">
              <a:lnSpc>
                <a:spcPct val="115000"/>
              </a:lnSpc>
              <a:spcBef>
                <a:spcPts val="0"/>
              </a:spcBef>
              <a:spcAft>
                <a:spcPts val="0"/>
              </a:spcAft>
              <a:buClr>
                <a:schemeClr val="dk2"/>
              </a:buClr>
              <a:buSzPts val="2400"/>
              <a:buChar char="○"/>
              <a:defRPr sz="2400">
                <a:solidFill>
                  <a:schemeClr val="dk2"/>
                </a:solidFill>
              </a:defRPr>
            </a:lvl2pPr>
            <a:lvl3pPr marL="1371600" lvl="2" indent="-381000">
              <a:lnSpc>
                <a:spcPct val="115000"/>
              </a:lnSpc>
              <a:spcBef>
                <a:spcPts val="0"/>
              </a:spcBef>
              <a:spcAft>
                <a:spcPts val="0"/>
              </a:spcAft>
              <a:buClr>
                <a:schemeClr val="dk2"/>
              </a:buClr>
              <a:buSzPts val="2400"/>
              <a:buChar char="■"/>
              <a:defRPr sz="2400">
                <a:solidFill>
                  <a:schemeClr val="dk2"/>
                </a:solidFill>
              </a:defRPr>
            </a:lvl3pPr>
            <a:lvl4pPr marL="1828800" lvl="3" indent="-381000">
              <a:lnSpc>
                <a:spcPct val="115000"/>
              </a:lnSpc>
              <a:spcBef>
                <a:spcPts val="0"/>
              </a:spcBef>
              <a:spcAft>
                <a:spcPts val="0"/>
              </a:spcAft>
              <a:buClr>
                <a:schemeClr val="dk2"/>
              </a:buClr>
              <a:buSzPts val="2400"/>
              <a:buChar char="●"/>
              <a:defRPr sz="2400">
                <a:solidFill>
                  <a:schemeClr val="dk2"/>
                </a:solidFill>
              </a:defRPr>
            </a:lvl4pPr>
            <a:lvl5pPr marL="2286000" lvl="4" indent="-381000">
              <a:lnSpc>
                <a:spcPct val="115000"/>
              </a:lnSpc>
              <a:spcBef>
                <a:spcPts val="0"/>
              </a:spcBef>
              <a:spcAft>
                <a:spcPts val="0"/>
              </a:spcAft>
              <a:buClr>
                <a:schemeClr val="dk2"/>
              </a:buClr>
              <a:buSzPts val="2400"/>
              <a:buChar char="○"/>
              <a:defRPr sz="2400">
                <a:solidFill>
                  <a:schemeClr val="dk2"/>
                </a:solidFill>
              </a:defRPr>
            </a:lvl5pPr>
            <a:lvl6pPr marL="2743200" lvl="5" indent="-381000">
              <a:lnSpc>
                <a:spcPct val="115000"/>
              </a:lnSpc>
              <a:spcBef>
                <a:spcPts val="0"/>
              </a:spcBef>
              <a:spcAft>
                <a:spcPts val="0"/>
              </a:spcAft>
              <a:buClr>
                <a:schemeClr val="dk2"/>
              </a:buClr>
              <a:buSzPts val="2400"/>
              <a:buChar char="■"/>
              <a:defRPr sz="2400">
                <a:solidFill>
                  <a:schemeClr val="dk2"/>
                </a:solidFill>
              </a:defRPr>
            </a:lvl6pPr>
            <a:lvl7pPr marL="3200400" lvl="6" indent="-381000">
              <a:lnSpc>
                <a:spcPct val="115000"/>
              </a:lnSpc>
              <a:spcBef>
                <a:spcPts val="0"/>
              </a:spcBef>
              <a:spcAft>
                <a:spcPts val="0"/>
              </a:spcAft>
              <a:buClr>
                <a:schemeClr val="dk2"/>
              </a:buClr>
              <a:buSzPts val="2400"/>
              <a:buChar char="●"/>
              <a:defRPr sz="2400">
                <a:solidFill>
                  <a:schemeClr val="dk2"/>
                </a:solidFill>
              </a:defRPr>
            </a:lvl7pPr>
            <a:lvl8pPr marL="3657600" lvl="7" indent="-381000">
              <a:lnSpc>
                <a:spcPct val="115000"/>
              </a:lnSpc>
              <a:spcBef>
                <a:spcPts val="0"/>
              </a:spcBef>
              <a:spcAft>
                <a:spcPts val="0"/>
              </a:spcAft>
              <a:buClr>
                <a:schemeClr val="dk2"/>
              </a:buClr>
              <a:buSzPts val="2400"/>
              <a:buChar char="○"/>
              <a:defRPr sz="2400">
                <a:solidFill>
                  <a:schemeClr val="dk2"/>
                </a:solidFill>
              </a:defRPr>
            </a:lvl8pPr>
            <a:lvl9pPr marL="4114800" lvl="8" indent="-381000">
              <a:lnSpc>
                <a:spcPct val="115000"/>
              </a:lnSpc>
              <a:spcBef>
                <a:spcPts val="0"/>
              </a:spcBef>
              <a:spcAft>
                <a:spcPts val="0"/>
              </a:spcAft>
              <a:buClr>
                <a:schemeClr val="dk2"/>
              </a:buClr>
              <a:buSzPts val="2400"/>
              <a:buChar char="■"/>
              <a:defRPr sz="2400">
                <a:solidFill>
                  <a:schemeClr val="dk2"/>
                </a:solidFill>
              </a:defRPr>
            </a:lvl9pPr>
          </a:lstStyle>
          <a:p>
            <a:endParaRPr/>
          </a:p>
        </p:txBody>
      </p:sp>
      <p:sp>
        <p:nvSpPr>
          <p:cNvPr id="12" name="Google Shape;12;g69ccb69a441b5b7e_65"/>
          <p:cNvSpPr txBox="1">
            <a:spLocks noGrp="1"/>
          </p:cNvSpPr>
          <p:nvPr>
            <p:ph type="sldNum" idx="12"/>
          </p:nvPr>
        </p:nvSpPr>
        <p:spPr>
          <a:xfrm>
            <a:off x="13344121" y="9792755"/>
            <a:ext cx="864300" cy="826500"/>
          </a:xfrm>
          <a:prstGeom prst="rect">
            <a:avLst/>
          </a:prstGeom>
          <a:noFill/>
          <a:ln>
            <a:noFill/>
          </a:ln>
        </p:spPr>
        <p:txBody>
          <a:bodyPr spcFirstLastPara="1" wrap="square" lIns="160000" tIns="160000" rIns="160000" bIns="160000" anchor="ctr" anchorCtr="0">
            <a:normAutofit/>
          </a:bodyPr>
          <a:lstStyle>
            <a:lvl1pPr lvl="0" algn="r">
              <a:buNone/>
              <a:defRPr sz="1700">
                <a:solidFill>
                  <a:schemeClr val="dk2"/>
                </a:solidFill>
              </a:defRPr>
            </a:lvl1pPr>
            <a:lvl2pPr lvl="1" algn="r">
              <a:buNone/>
              <a:defRPr sz="1700">
                <a:solidFill>
                  <a:schemeClr val="dk2"/>
                </a:solidFill>
              </a:defRPr>
            </a:lvl2pPr>
            <a:lvl3pPr lvl="2" algn="r">
              <a:buNone/>
              <a:defRPr sz="1700">
                <a:solidFill>
                  <a:schemeClr val="dk2"/>
                </a:solidFill>
              </a:defRPr>
            </a:lvl3pPr>
            <a:lvl4pPr lvl="3" algn="r">
              <a:buNone/>
              <a:defRPr sz="1700">
                <a:solidFill>
                  <a:schemeClr val="dk2"/>
                </a:solidFill>
              </a:defRPr>
            </a:lvl4pPr>
            <a:lvl5pPr lvl="4" algn="r">
              <a:buNone/>
              <a:defRPr sz="1700">
                <a:solidFill>
                  <a:schemeClr val="dk2"/>
                </a:solidFill>
              </a:defRPr>
            </a:lvl5pPr>
            <a:lvl6pPr lvl="5" algn="r">
              <a:buNone/>
              <a:defRPr sz="1700">
                <a:solidFill>
                  <a:schemeClr val="dk2"/>
                </a:solidFill>
              </a:defRPr>
            </a:lvl6pPr>
            <a:lvl7pPr lvl="6" algn="r">
              <a:buNone/>
              <a:defRPr sz="1700">
                <a:solidFill>
                  <a:schemeClr val="dk2"/>
                </a:solidFill>
              </a:defRPr>
            </a:lvl7pPr>
            <a:lvl8pPr lvl="7" algn="r">
              <a:buNone/>
              <a:defRPr sz="1700">
                <a:solidFill>
                  <a:schemeClr val="dk2"/>
                </a:solidFill>
              </a:defRPr>
            </a:lvl8pPr>
            <a:lvl9pPr lvl="8" algn="r">
              <a:buNone/>
              <a:defRPr sz="1700">
                <a:solidFill>
                  <a:schemeClr val="dk2"/>
                </a:solidFill>
              </a:defRPr>
            </a:lvl9pPr>
          </a:lstStyle>
          <a:p>
            <a:pPr marL="0" lvl="0" indent="0" algn="r" rtl="0">
              <a:spcBef>
                <a:spcPts val="0"/>
              </a:spcBef>
              <a:spcAft>
                <a:spcPts val="0"/>
              </a:spcAft>
              <a:buNone/>
            </a:pPr>
            <a:fld id="{00000000-1234-1234-1234-123412341234}" type="slidenum">
              <a:rPr lang="ar-S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3.png"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1.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1.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1.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1.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g69ccb69a441b5b7e_0"/>
          <p:cNvSpPr/>
          <p:nvPr/>
        </p:nvSpPr>
        <p:spPr>
          <a:xfrm>
            <a:off x="1983920" y="5400675"/>
            <a:ext cx="11001300" cy="3742800"/>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wrap="square" lIns="144000" tIns="71975" rIns="144000" bIns="71975" anchor="ctr" anchorCtr="0">
            <a:noAutofit/>
          </a:bodyPr>
          <a:lstStyle/>
          <a:p>
            <a:pPr marL="0" marR="0" lvl="0" indent="0" algn="ctr" rtl="1">
              <a:spcBef>
                <a:spcPts val="0"/>
              </a:spcBef>
              <a:spcAft>
                <a:spcPts val="0"/>
              </a:spcAft>
              <a:buNone/>
            </a:pPr>
            <a:endParaRPr sz="2800" b="0" i="0" u="none" strike="noStrike" cap="none">
              <a:solidFill>
                <a:schemeClr val="lt1"/>
              </a:solidFill>
              <a:latin typeface="Calibri"/>
              <a:ea typeface="Calibri"/>
              <a:cs typeface="Calibri"/>
              <a:sym typeface="Calibri"/>
            </a:endParaRPr>
          </a:p>
        </p:txBody>
      </p:sp>
      <p:sp>
        <p:nvSpPr>
          <p:cNvPr id="66" name="Google Shape;66;g69ccb69a441b5b7e_0"/>
          <p:cNvSpPr txBox="1">
            <a:spLocks noGrp="1"/>
          </p:cNvSpPr>
          <p:nvPr>
            <p:ph type="ctrTitle"/>
          </p:nvPr>
        </p:nvSpPr>
        <p:spPr>
          <a:xfrm>
            <a:off x="3671859" y="1743824"/>
            <a:ext cx="7938900" cy="2315100"/>
          </a:xfrm>
          <a:prstGeom prst="rect">
            <a:avLst/>
          </a:prstGeom>
          <a:noFill/>
          <a:ln>
            <a:noFill/>
          </a:ln>
        </p:spPr>
        <p:txBody>
          <a:bodyPr spcFirstLastPara="1" wrap="square" lIns="144000" tIns="71975" rIns="144000" bIns="71975" anchor="ctr" anchorCtr="0">
            <a:normAutofit fontScale="90000"/>
          </a:bodyPr>
          <a:lstStyle/>
          <a:p>
            <a:pPr marL="0" lvl="0" indent="0" algn="ctr" rtl="1">
              <a:spcBef>
                <a:spcPts val="0"/>
              </a:spcBef>
              <a:spcAft>
                <a:spcPts val="0"/>
              </a:spcAft>
              <a:buClr>
                <a:schemeClr val="dk1"/>
              </a:buClr>
              <a:buSzPct val="75824"/>
              <a:buFont typeface="Calibri"/>
              <a:buNone/>
            </a:pPr>
            <a:r>
              <a:rPr lang="ar-SA"/>
              <a:t>University of Mosul College of Medicine</a:t>
            </a:r>
            <a:endParaRPr/>
          </a:p>
        </p:txBody>
      </p:sp>
      <p:sp>
        <p:nvSpPr>
          <p:cNvPr id="67" name="Google Shape;67;g69ccb69a441b5b7e_0"/>
          <p:cNvSpPr txBox="1">
            <a:spLocks noGrp="1"/>
          </p:cNvSpPr>
          <p:nvPr>
            <p:ph type="subTitle" idx="1"/>
          </p:nvPr>
        </p:nvSpPr>
        <p:spPr>
          <a:xfrm>
            <a:off x="2781968" y="5645178"/>
            <a:ext cx="9405000" cy="3254100"/>
          </a:xfrm>
          <a:prstGeom prst="rect">
            <a:avLst/>
          </a:prstGeom>
          <a:noFill/>
          <a:ln>
            <a:noFill/>
          </a:ln>
        </p:spPr>
        <p:txBody>
          <a:bodyPr spcFirstLastPara="1" wrap="square" lIns="144000" tIns="71975" rIns="144000" bIns="71975" anchor="t" anchorCtr="0">
            <a:noAutofit/>
          </a:bodyPr>
          <a:lstStyle/>
          <a:p>
            <a:pPr marL="0" lvl="0" indent="0" algn="l" rtl="0">
              <a:spcBef>
                <a:spcPts val="0"/>
              </a:spcBef>
              <a:spcAft>
                <a:spcPts val="0"/>
              </a:spcAft>
              <a:buClr>
                <a:schemeClr val="dk1"/>
              </a:buClr>
              <a:buSzPts val="5000"/>
              <a:buNone/>
            </a:pPr>
            <a:r>
              <a:rPr lang="ar-SA" sz="2200">
                <a:solidFill>
                  <a:schemeClr val="dk1"/>
                </a:solidFill>
              </a:rPr>
              <a:t>Lecture: 2</a:t>
            </a:r>
            <a:endParaRPr sz="2200"/>
          </a:p>
          <a:p>
            <a:pPr marL="0" lvl="0" indent="0" algn="l" rtl="0">
              <a:spcBef>
                <a:spcPts val="800"/>
              </a:spcBef>
              <a:spcAft>
                <a:spcPts val="0"/>
              </a:spcAft>
              <a:buClr>
                <a:schemeClr val="dk1"/>
              </a:buClr>
              <a:buSzPts val="5000"/>
              <a:buNone/>
            </a:pPr>
            <a:r>
              <a:rPr lang="ar-SA" sz="2200">
                <a:solidFill>
                  <a:schemeClr val="dk1"/>
                </a:solidFill>
              </a:rPr>
              <a:t>Subject/year: athletes nutrition part two</a:t>
            </a:r>
            <a:endParaRPr sz="2200">
              <a:solidFill>
                <a:srgbClr val="FF0000"/>
              </a:solidFill>
              <a:latin typeface="Arial"/>
              <a:ea typeface="Arial"/>
              <a:cs typeface="Arial"/>
              <a:sym typeface="Arial"/>
            </a:endParaRPr>
          </a:p>
          <a:p>
            <a:pPr marL="0" lvl="0" indent="0" algn="l" rtl="0">
              <a:spcBef>
                <a:spcPts val="800"/>
              </a:spcBef>
              <a:spcAft>
                <a:spcPts val="0"/>
              </a:spcAft>
              <a:buClr>
                <a:schemeClr val="dk1"/>
              </a:buClr>
              <a:buSzPts val="5000"/>
              <a:buNone/>
            </a:pPr>
            <a:r>
              <a:rPr lang="ar-SA" sz="2200">
                <a:solidFill>
                  <a:schemeClr val="dk1"/>
                </a:solidFill>
              </a:rPr>
              <a:t>/third year education college for girls </a:t>
            </a:r>
            <a:endParaRPr sz="2200"/>
          </a:p>
          <a:p>
            <a:pPr marL="0" lvl="0" indent="0" algn="l" rtl="0">
              <a:spcBef>
                <a:spcPts val="800"/>
              </a:spcBef>
              <a:spcAft>
                <a:spcPts val="0"/>
              </a:spcAft>
              <a:buClr>
                <a:schemeClr val="dk1"/>
              </a:buClr>
              <a:buSzPts val="5000"/>
              <a:buNone/>
            </a:pPr>
            <a:r>
              <a:rPr lang="ar-SA" sz="2200">
                <a:solidFill>
                  <a:schemeClr val="dk1"/>
                </a:solidFill>
              </a:rPr>
              <a:t>Lecturer: Dr. Sarah Hameed </a:t>
            </a:r>
            <a:endParaRPr sz="2200"/>
          </a:p>
          <a:p>
            <a:pPr marL="0" lvl="0" indent="0" algn="l" rtl="0">
              <a:spcBef>
                <a:spcPts val="800"/>
              </a:spcBef>
              <a:spcAft>
                <a:spcPts val="0"/>
              </a:spcAft>
              <a:buClr>
                <a:schemeClr val="dk1"/>
              </a:buClr>
              <a:buSzPts val="5000"/>
              <a:buNone/>
            </a:pPr>
            <a:r>
              <a:rPr lang="ar-SA" sz="2200">
                <a:solidFill>
                  <a:schemeClr val="dk1"/>
                </a:solidFill>
              </a:rPr>
              <a:t>Department: internal medicine </a:t>
            </a:r>
            <a:endParaRPr sz="2200"/>
          </a:p>
          <a:p>
            <a:pPr marL="0" lvl="0" indent="0" algn="l" rtl="0">
              <a:spcBef>
                <a:spcPts val="800"/>
              </a:spcBef>
              <a:spcAft>
                <a:spcPts val="0"/>
              </a:spcAft>
              <a:buClr>
                <a:schemeClr val="dk1"/>
              </a:buClr>
              <a:buSzPts val="5000"/>
              <a:buNone/>
            </a:pPr>
            <a:endParaRPr sz="2200"/>
          </a:p>
          <a:p>
            <a:pPr marL="0" lvl="0" indent="0" algn="l" rtl="0">
              <a:spcBef>
                <a:spcPts val="800"/>
              </a:spcBef>
              <a:spcAft>
                <a:spcPts val="0"/>
              </a:spcAft>
              <a:buClr>
                <a:srgbClr val="888888"/>
              </a:buClr>
              <a:buSzPts val="5000"/>
              <a:buNone/>
            </a:pPr>
            <a:endParaRPr sz="2200"/>
          </a:p>
        </p:txBody>
      </p:sp>
      <p:pic>
        <p:nvPicPr>
          <p:cNvPr id="68" name="Google Shape;68;g69ccb69a441b5b7e_0" descr="C:\Users\Lenovo\Cookies\Desktop\شعار الكلية.jpg"/>
          <p:cNvPicPr preferRelativeResize="0"/>
          <p:nvPr/>
        </p:nvPicPr>
        <p:blipFill rotWithShape="1">
          <a:blip r:embed="rId3">
            <a:alphaModFix/>
          </a:blip>
          <a:srcRect/>
          <a:stretch/>
        </p:blipFill>
        <p:spPr>
          <a:xfrm>
            <a:off x="11056928" y="640012"/>
            <a:ext cx="1869308" cy="1869308"/>
          </a:xfrm>
          <a:prstGeom prst="rect">
            <a:avLst/>
          </a:prstGeom>
          <a:noFill/>
          <a:ln>
            <a:noFill/>
          </a:ln>
        </p:spPr>
      </p:pic>
      <p:pic>
        <p:nvPicPr>
          <p:cNvPr id="69" name="Google Shape;69;g69ccb69a441b5b7e_0" descr="C:\Users\Lenovo\Downloads\شعار الجامعة.jpg"/>
          <p:cNvPicPr preferRelativeResize="0"/>
          <p:nvPr/>
        </p:nvPicPr>
        <p:blipFill rotWithShape="1">
          <a:blip r:embed="rId4">
            <a:alphaModFix/>
          </a:blip>
          <a:srcRect/>
          <a:stretch/>
        </p:blipFill>
        <p:spPr>
          <a:xfrm>
            <a:off x="1190032" y="507728"/>
            <a:ext cx="1956367" cy="206773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sldNum" idx="12"/>
          </p:nvPr>
        </p:nvSpPr>
        <p:spPr>
          <a:xfrm>
            <a:off x="13344121" y="9792755"/>
            <a:ext cx="864300" cy="826500"/>
          </a:xfrm>
          <a:prstGeom prst="rect">
            <a:avLst/>
          </a:prstGeom>
          <a:noFill/>
          <a:ln>
            <a:noFill/>
          </a:ln>
        </p:spPr>
        <p:txBody>
          <a:bodyPr spcFirstLastPara="1" wrap="square" lIns="144000" tIns="72000" rIns="144000" bIns="72000" anchor="ctr" anchorCtr="0">
            <a:normAutofit/>
          </a:bodyPr>
          <a:lstStyle/>
          <a:p>
            <a:pPr marL="0" lvl="0" indent="0" algn="r" rtl="0">
              <a:spcBef>
                <a:spcPts val="0"/>
              </a:spcBef>
              <a:spcAft>
                <a:spcPts val="0"/>
              </a:spcAft>
              <a:buNone/>
            </a:pPr>
            <a:fld id="{00000000-1234-1234-1234-123412341234}" type="slidenum">
              <a:rPr lang="ar-SA" sz="1700">
                <a:solidFill>
                  <a:schemeClr val="dk2"/>
                </a:solidFill>
                <a:latin typeface="Arial"/>
                <a:ea typeface="Arial"/>
                <a:cs typeface="Arial"/>
                <a:sym typeface="Arial"/>
              </a:rPr>
              <a:t>2</a:t>
            </a:fld>
            <a:endParaRPr sz="1700">
              <a:solidFill>
                <a:schemeClr val="dk2"/>
              </a:solidFill>
              <a:latin typeface="Arial"/>
              <a:ea typeface="Arial"/>
              <a:cs typeface="Arial"/>
              <a:sym typeface="Arial"/>
            </a:endParaRPr>
          </a:p>
        </p:txBody>
      </p:sp>
      <p:sp>
        <p:nvSpPr>
          <p:cNvPr id="75" name="Google Shape;75;p2"/>
          <p:cNvSpPr/>
          <p:nvPr/>
        </p:nvSpPr>
        <p:spPr>
          <a:xfrm>
            <a:off x="8227455" y="410520"/>
            <a:ext cx="2747411" cy="824072"/>
          </a:xfrm>
          <a:prstGeom prst="rect">
            <a:avLst/>
          </a:prstGeom>
          <a:noFill/>
          <a:ln>
            <a:noFill/>
          </a:ln>
        </p:spPr>
        <p:txBody>
          <a:bodyPr spcFirstLastPara="1" wrap="square" lIns="144000" tIns="72000" rIns="144000" bIns="72000" anchor="t" anchorCtr="0">
            <a:spAutoFit/>
          </a:bodyPr>
          <a:lstStyle/>
          <a:p>
            <a:pPr marL="0" marR="0" lvl="0" indent="0" algn="r" rtl="1">
              <a:spcBef>
                <a:spcPts val="0"/>
              </a:spcBef>
              <a:spcAft>
                <a:spcPts val="0"/>
              </a:spcAft>
              <a:buNone/>
            </a:pPr>
            <a:r>
              <a:rPr lang="ar-SA" sz="4400" b="1">
                <a:solidFill>
                  <a:schemeClr val="dk1"/>
                </a:solidFill>
                <a:latin typeface="Calibri"/>
                <a:ea typeface="Calibri"/>
                <a:cs typeface="Calibri"/>
                <a:sym typeface="Calibri"/>
              </a:rPr>
              <a:t> المواضيع </a:t>
            </a:r>
            <a:endParaRPr sz="4400">
              <a:solidFill>
                <a:schemeClr val="dk1"/>
              </a:solidFill>
              <a:latin typeface="Calibri"/>
              <a:ea typeface="Calibri"/>
              <a:cs typeface="Calibri"/>
              <a:sym typeface="Calibri"/>
            </a:endParaRPr>
          </a:p>
        </p:txBody>
      </p:sp>
      <p:sp>
        <p:nvSpPr>
          <p:cNvPr id="76" name="Google Shape;76;p2"/>
          <p:cNvSpPr/>
          <p:nvPr/>
        </p:nvSpPr>
        <p:spPr>
          <a:xfrm>
            <a:off x="2668635" y="2219882"/>
            <a:ext cx="10675500" cy="72942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3600" b="1">
                <a:solidFill>
                  <a:schemeClr val="dk1"/>
                </a:solidFill>
                <a:latin typeface="Calibri"/>
                <a:ea typeface="Calibri"/>
                <a:cs typeface="Calibri"/>
                <a:sym typeface="Calibri"/>
              </a:rPr>
              <a:t>تغذية الرياضيين  </a:t>
            </a:r>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أهمية الغذاء للرياضيين</a:t>
            </a:r>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  مقدار السعرات اللازمة للرياضي</a:t>
            </a:r>
            <a:endParaRPr sz="3600" b="1">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المبادئ الأساسية لتغذية الرياضيين</a:t>
            </a:r>
            <a:endParaRPr sz="3600" b="1">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شروط تغذية الرياضيين </a:t>
            </a:r>
            <a:endParaRPr sz="3600" b="1">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التحميل الكربوهيدراتي : (تعبئة الجسم بالكربوهيدرات) </a:t>
            </a:r>
            <a:endParaRPr sz="3600" b="1">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قبل الأسبوع من المباراة</a:t>
            </a:r>
            <a:endParaRPr sz="3600" b="1">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sldNum" idx="12"/>
          </p:nvPr>
        </p:nvSpPr>
        <p:spPr>
          <a:xfrm>
            <a:off x="13344121" y="9792755"/>
            <a:ext cx="864300" cy="826500"/>
          </a:xfrm>
          <a:prstGeom prst="rect">
            <a:avLst/>
          </a:prstGeom>
          <a:noFill/>
          <a:ln>
            <a:noFill/>
          </a:ln>
        </p:spPr>
        <p:txBody>
          <a:bodyPr spcFirstLastPara="1" wrap="square" lIns="144000" tIns="72000" rIns="144000" bIns="72000" anchor="ctr" anchorCtr="0">
            <a:normAutofit/>
          </a:bodyPr>
          <a:lstStyle/>
          <a:p>
            <a:pPr marL="0" lvl="0" indent="0" algn="r" rtl="0">
              <a:spcBef>
                <a:spcPts val="0"/>
              </a:spcBef>
              <a:spcAft>
                <a:spcPts val="0"/>
              </a:spcAft>
              <a:buNone/>
            </a:pPr>
            <a:fld id="{00000000-1234-1234-1234-123412341234}" type="slidenum">
              <a:rPr lang="ar-SA" sz="1700">
                <a:solidFill>
                  <a:schemeClr val="dk2"/>
                </a:solidFill>
                <a:latin typeface="Arial"/>
                <a:ea typeface="Arial"/>
                <a:cs typeface="Arial"/>
                <a:sym typeface="Arial"/>
              </a:rPr>
              <a:t>3</a:t>
            </a:fld>
            <a:endParaRPr sz="1700">
              <a:solidFill>
                <a:schemeClr val="dk2"/>
              </a:solidFill>
              <a:latin typeface="Arial"/>
              <a:ea typeface="Arial"/>
              <a:cs typeface="Arial"/>
              <a:sym typeface="Arial"/>
            </a:endParaRPr>
          </a:p>
        </p:txBody>
      </p:sp>
      <p:sp>
        <p:nvSpPr>
          <p:cNvPr id="82" name="Google Shape;82;p3"/>
          <p:cNvSpPr txBox="1"/>
          <p:nvPr/>
        </p:nvSpPr>
        <p:spPr>
          <a:xfrm>
            <a:off x="3168452" y="576139"/>
            <a:ext cx="9811344" cy="762236"/>
          </a:xfrm>
          <a:prstGeom prst="rect">
            <a:avLst/>
          </a:prstGeom>
          <a:noFill/>
          <a:ln>
            <a:noFill/>
          </a:ln>
        </p:spPr>
        <p:txBody>
          <a:bodyPr spcFirstLastPara="1" wrap="square" lIns="144200" tIns="72100" rIns="144200" bIns="72100" anchor="t" anchorCtr="0">
            <a:noAutofit/>
          </a:bodyPr>
          <a:lstStyle/>
          <a:p>
            <a:pPr marL="0" marR="0" lvl="0" indent="0" algn="r" rtl="1">
              <a:spcBef>
                <a:spcPts val="0"/>
              </a:spcBef>
              <a:spcAft>
                <a:spcPts val="0"/>
              </a:spcAft>
              <a:buNone/>
            </a:pPr>
            <a:r>
              <a:rPr lang="ar-SA" sz="4000" b="1">
                <a:solidFill>
                  <a:srgbClr val="000000"/>
                </a:solidFill>
                <a:latin typeface="Calibri"/>
                <a:ea typeface="Calibri"/>
                <a:cs typeface="Calibri"/>
                <a:sym typeface="Calibri"/>
              </a:rPr>
              <a:t>تغذية الرياضيين       NUTRITION OF ATHLETRES</a:t>
            </a:r>
            <a:endParaRPr sz="4000" b="1">
              <a:solidFill>
                <a:srgbClr val="000000"/>
              </a:solidFill>
              <a:latin typeface="Calibri"/>
              <a:ea typeface="Calibri"/>
              <a:cs typeface="Calibri"/>
              <a:sym typeface="Calibri"/>
            </a:endParaRPr>
          </a:p>
        </p:txBody>
      </p:sp>
      <p:sp>
        <p:nvSpPr>
          <p:cNvPr id="83" name="Google Shape;83;p3"/>
          <p:cNvSpPr txBox="1"/>
          <p:nvPr/>
        </p:nvSpPr>
        <p:spPr>
          <a:xfrm>
            <a:off x="432546" y="2088307"/>
            <a:ext cx="13501782" cy="6336704"/>
          </a:xfrm>
          <a:prstGeom prst="rect">
            <a:avLst/>
          </a:prstGeom>
          <a:noFill/>
          <a:ln>
            <a:noFill/>
          </a:ln>
        </p:spPr>
        <p:txBody>
          <a:bodyPr spcFirstLastPara="1" wrap="square" lIns="144200" tIns="72100" rIns="144200" bIns="72100" anchor="t" anchorCtr="0">
            <a:noAutofit/>
          </a:bodyPr>
          <a:lstStyle/>
          <a:p>
            <a:pPr marL="742950" marR="0" lvl="0" indent="-742950" algn="r" rtl="1">
              <a:lnSpc>
                <a:spcPct val="150000"/>
              </a:lnSpc>
              <a:spcBef>
                <a:spcPts val="0"/>
              </a:spcBef>
              <a:spcAft>
                <a:spcPts val="0"/>
              </a:spcAft>
              <a:buClr>
                <a:srgbClr val="000000"/>
              </a:buClr>
              <a:buSzPts val="4000"/>
              <a:buFont typeface="Calibri"/>
              <a:buAutoNum type="arabicParenR"/>
            </a:pPr>
            <a:r>
              <a:rPr lang="ar-SA" sz="4000">
                <a:solidFill>
                  <a:srgbClr val="000000"/>
                </a:solidFill>
                <a:latin typeface="Calibri"/>
                <a:ea typeface="Calibri"/>
                <a:cs typeface="Calibri"/>
                <a:sym typeface="Calibri"/>
              </a:rPr>
              <a:t>يؤمن الغذاء للشخص الرياضي جميع احتياجاته من العناصر الغذائية الضرورية وهي الفيتامينات والدهون والكربوهيدرات والمعادن والفيتامينات .</a:t>
            </a:r>
            <a:endParaRPr/>
          </a:p>
          <a:p>
            <a:pPr marL="742950" marR="0" lvl="0" indent="-742950" algn="r" rtl="1">
              <a:lnSpc>
                <a:spcPct val="150000"/>
              </a:lnSpc>
              <a:spcBef>
                <a:spcPts val="0"/>
              </a:spcBef>
              <a:spcAft>
                <a:spcPts val="0"/>
              </a:spcAft>
              <a:buClr>
                <a:srgbClr val="000000"/>
              </a:buClr>
              <a:buSzPts val="4000"/>
              <a:buFont typeface="Calibri"/>
              <a:buAutoNum type="arabicParenR"/>
            </a:pPr>
            <a:r>
              <a:rPr lang="ar-SA" sz="4000">
                <a:solidFill>
                  <a:srgbClr val="000000"/>
                </a:solidFill>
                <a:latin typeface="Calibri"/>
                <a:ea typeface="Calibri"/>
                <a:cs typeface="Calibri"/>
                <a:sym typeface="Calibri"/>
              </a:rPr>
              <a:t>تختلف كمية الغذاء التي يحتاجها الرياضي تبعاً لكمية المجهود الذي سوف يبذله أثناء ممارسة النشاط الرياضي، أي تزداد كمية الغذاء التي يحتاجها الرياضي بزيادة المجهود المبذول، والعكس. </a:t>
            </a:r>
            <a:endParaRPr sz="4000">
              <a:solidFill>
                <a:srgbClr val="000000"/>
              </a:solidFill>
              <a:latin typeface="Calibri"/>
              <a:ea typeface="Calibri"/>
              <a:cs typeface="Calibri"/>
              <a:sym typeface="Calibri"/>
            </a:endParaRPr>
          </a:p>
          <a:p>
            <a:pPr marL="742950" marR="0" lvl="0" indent="-742950" algn="r" rtl="1">
              <a:lnSpc>
                <a:spcPct val="150000"/>
              </a:lnSpc>
              <a:spcBef>
                <a:spcPts val="0"/>
              </a:spcBef>
              <a:spcAft>
                <a:spcPts val="0"/>
              </a:spcAft>
              <a:buClr>
                <a:srgbClr val="000000"/>
              </a:buClr>
              <a:buSzPts val="4000"/>
              <a:buFont typeface="Calibri"/>
              <a:buAutoNum type="arabicParenR"/>
            </a:pPr>
            <a:r>
              <a:rPr lang="ar-SA" sz="4000">
                <a:solidFill>
                  <a:srgbClr val="000000"/>
                </a:solidFill>
                <a:latin typeface="Calibri"/>
                <a:ea typeface="Calibri"/>
                <a:cs typeface="Calibri"/>
                <a:sym typeface="Calibri"/>
              </a:rPr>
              <a:t>يزود الغذاء الشخص الرياضي بالطاقة اللازمة للحركة والنشاط العضلي والذهني .</a:t>
            </a:r>
            <a:endParaRPr sz="4000" b="1">
              <a:solidFill>
                <a:srgbClr val="00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500"/>
                                        <p:tgtEl>
                                          <p:spTgt spid="82"/>
                                        </p:tgtEl>
                                        <p:attrNameLst>
                                          <p:attrName>ppt_y</p:attrName>
                                        </p:attrNameLst>
                                      </p:cBhvr>
                                      <p:tavLst>
                                        <p:tav tm="0">
                                          <p:val>
                                            <p:strVal val="#ppt_y+1"/>
                                          </p:val>
                                        </p:tav>
                                        <p:tav tm="100000">
                                          <p:val>
                                            <p:strVal val="#ppt_y"/>
                                          </p:val>
                                        </p:tav>
                                      </p:tavLst>
                                    </p:anim>
                                  </p:childTnLst>
                                </p:cTn>
                              </p:par>
                              <p:par>
                                <p:cTn id="8" presetID="10" presetClass="entr" presetSubtype="0" fill="hold" nodeType="withEffect">
                                  <p:stCondLst>
                                    <p:cond delay="0"/>
                                  </p:stCondLst>
                                  <p:childTnLst>
                                    <p:set>
                                      <p:cBhvr>
                                        <p:cTn id="9" dur="1" fill="hold">
                                          <p:stCondLst>
                                            <p:cond delay="0"/>
                                          </p:stCondLst>
                                        </p:cTn>
                                        <p:tgtEl>
                                          <p:spTgt spid="83"/>
                                        </p:tgtEl>
                                        <p:attrNameLst>
                                          <p:attrName>style.visibility</p:attrName>
                                        </p:attrNameLst>
                                      </p:cBhvr>
                                      <p:to>
                                        <p:strVal val="visible"/>
                                      </p:to>
                                    </p:set>
                                    <p:animEffect transition="in" filter="fade">
                                      <p:cBhvr>
                                        <p:cTn id="10"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sldNum" idx="12"/>
          </p:nvPr>
        </p:nvSpPr>
        <p:spPr>
          <a:xfrm>
            <a:off x="13344121" y="9792755"/>
            <a:ext cx="864300" cy="826500"/>
          </a:xfrm>
          <a:prstGeom prst="rect">
            <a:avLst/>
          </a:prstGeom>
          <a:noFill/>
          <a:ln>
            <a:noFill/>
          </a:ln>
        </p:spPr>
        <p:txBody>
          <a:bodyPr spcFirstLastPara="1" wrap="square" lIns="144000" tIns="72000" rIns="144000" bIns="72000" anchor="ctr" anchorCtr="0">
            <a:normAutofit/>
          </a:bodyPr>
          <a:lstStyle/>
          <a:p>
            <a:pPr marL="0" lvl="0" indent="0" algn="r" rtl="0">
              <a:spcBef>
                <a:spcPts val="0"/>
              </a:spcBef>
              <a:spcAft>
                <a:spcPts val="0"/>
              </a:spcAft>
              <a:buNone/>
            </a:pPr>
            <a:fld id="{00000000-1234-1234-1234-123412341234}" type="slidenum">
              <a:rPr lang="ar-SA" sz="1700">
                <a:solidFill>
                  <a:schemeClr val="dk2"/>
                </a:solidFill>
                <a:latin typeface="Arial"/>
                <a:ea typeface="Arial"/>
                <a:cs typeface="Arial"/>
                <a:sym typeface="Arial"/>
              </a:rPr>
              <a:t>4</a:t>
            </a:fld>
            <a:endParaRPr sz="1700">
              <a:solidFill>
                <a:schemeClr val="dk2"/>
              </a:solidFill>
              <a:latin typeface="Arial"/>
              <a:ea typeface="Arial"/>
              <a:cs typeface="Arial"/>
              <a:sym typeface="Arial"/>
            </a:endParaRPr>
          </a:p>
        </p:txBody>
      </p:sp>
      <p:sp>
        <p:nvSpPr>
          <p:cNvPr id="89" name="Google Shape;89;p4"/>
          <p:cNvSpPr txBox="1"/>
          <p:nvPr/>
        </p:nvSpPr>
        <p:spPr>
          <a:xfrm>
            <a:off x="6211044" y="981182"/>
            <a:ext cx="6768752" cy="762236"/>
          </a:xfrm>
          <a:prstGeom prst="rect">
            <a:avLst/>
          </a:prstGeom>
          <a:noFill/>
          <a:ln w="9525" cap="flat" cmpd="sng">
            <a:solidFill>
              <a:srgbClr val="FFC000"/>
            </a:solidFill>
            <a:prstDash val="solid"/>
            <a:round/>
            <a:headEnd type="none" w="sm" len="sm"/>
            <a:tailEnd type="none" w="sm" len="sm"/>
          </a:ln>
        </p:spPr>
        <p:txBody>
          <a:bodyPr spcFirstLastPara="1" wrap="square" lIns="144200" tIns="72100" rIns="144200" bIns="72100" anchor="t" anchorCtr="0">
            <a:noAutofit/>
          </a:bodyPr>
          <a:lstStyle/>
          <a:p>
            <a:pPr marL="0" marR="0" lvl="0" indent="0" algn="r" rtl="1">
              <a:spcBef>
                <a:spcPts val="0"/>
              </a:spcBef>
              <a:spcAft>
                <a:spcPts val="0"/>
              </a:spcAft>
              <a:buNone/>
            </a:pPr>
            <a:r>
              <a:rPr lang="ar-SA" sz="4000" b="1">
                <a:solidFill>
                  <a:srgbClr val="000000"/>
                </a:solidFill>
                <a:latin typeface="Times New Roman"/>
                <a:ea typeface="Times New Roman"/>
                <a:cs typeface="Times New Roman"/>
                <a:sym typeface="Times New Roman"/>
              </a:rPr>
              <a:t>المبادئ الأساسية لتغذية الرياضيين :</a:t>
            </a:r>
            <a:endParaRPr sz="3600">
              <a:solidFill>
                <a:srgbClr val="000000"/>
              </a:solidFill>
              <a:latin typeface="Times New Roman"/>
              <a:ea typeface="Times New Roman"/>
              <a:cs typeface="Times New Roman"/>
              <a:sym typeface="Times New Roman"/>
            </a:endParaRPr>
          </a:p>
        </p:txBody>
      </p:sp>
      <p:sp>
        <p:nvSpPr>
          <p:cNvPr id="90" name="Google Shape;90;p4"/>
          <p:cNvSpPr txBox="1"/>
          <p:nvPr/>
        </p:nvSpPr>
        <p:spPr>
          <a:xfrm>
            <a:off x="789736" y="2520355"/>
            <a:ext cx="13216030" cy="7056784"/>
          </a:xfrm>
          <a:prstGeom prst="rect">
            <a:avLst/>
          </a:prstGeom>
          <a:noFill/>
          <a:ln w="9525" cap="flat" cmpd="sng">
            <a:solidFill>
              <a:srgbClr val="FFC000"/>
            </a:solidFill>
            <a:prstDash val="solid"/>
            <a:round/>
            <a:headEnd type="none" w="sm" len="sm"/>
            <a:tailEnd type="none" w="sm" len="sm"/>
          </a:ln>
        </p:spPr>
        <p:txBody>
          <a:bodyPr spcFirstLastPara="1" wrap="square" lIns="144200" tIns="72100" rIns="144200" bIns="72100" anchor="t" anchorCtr="0">
            <a:noAutofit/>
          </a:bodyPr>
          <a:lstStyle/>
          <a:p>
            <a:pPr marL="0" marR="0" lvl="0" indent="0" algn="r" rtl="1">
              <a:lnSpc>
                <a:spcPct val="150000"/>
              </a:lnSpc>
              <a:spcBef>
                <a:spcPts val="0"/>
              </a:spcBef>
              <a:spcAft>
                <a:spcPts val="0"/>
              </a:spcAft>
              <a:buNone/>
            </a:pPr>
            <a:r>
              <a:rPr lang="ar-SA" sz="4000">
                <a:solidFill>
                  <a:srgbClr val="000000"/>
                </a:solidFill>
                <a:latin typeface="Calibri"/>
                <a:ea typeface="Calibri"/>
                <a:cs typeface="Calibri"/>
                <a:sym typeface="Calibri"/>
              </a:rPr>
              <a:t>يمكن أن يعتبر أن من أهم مبادئ تغذية الرياضي هي :</a:t>
            </a:r>
            <a:endParaRPr sz="4000">
              <a:solidFill>
                <a:srgbClr val="000000"/>
              </a:solidFill>
              <a:latin typeface="Calibri"/>
              <a:ea typeface="Calibri"/>
              <a:cs typeface="Calibri"/>
              <a:sym typeface="Calibri"/>
            </a:endParaRPr>
          </a:p>
          <a:p>
            <a:pPr marL="742950" marR="0" lvl="0" indent="-742950" algn="r" rtl="1">
              <a:lnSpc>
                <a:spcPct val="150000"/>
              </a:lnSpc>
              <a:spcBef>
                <a:spcPts val="0"/>
              </a:spcBef>
              <a:spcAft>
                <a:spcPts val="0"/>
              </a:spcAft>
              <a:buClr>
                <a:srgbClr val="000000"/>
              </a:buClr>
              <a:buSzPts val="4000"/>
              <a:buFont typeface="Calibri"/>
              <a:buAutoNum type="arabicParenR"/>
            </a:pPr>
            <a:r>
              <a:rPr lang="ar-SA" sz="4000">
                <a:solidFill>
                  <a:srgbClr val="000000"/>
                </a:solidFill>
                <a:latin typeface="Calibri"/>
                <a:ea typeface="Calibri"/>
                <a:cs typeface="Calibri"/>
                <a:sym typeface="Calibri"/>
              </a:rPr>
              <a:t>تزويد الجسم بالطاقة اللازمة التي تؤهله للقيام بواجباته الأساسية وبالأخص عند إجراء التدريبات اليومية الضرورية .</a:t>
            </a:r>
            <a:endParaRPr sz="4000">
              <a:solidFill>
                <a:srgbClr val="000000"/>
              </a:solidFill>
              <a:latin typeface="Calibri"/>
              <a:ea typeface="Calibri"/>
              <a:cs typeface="Calibri"/>
              <a:sym typeface="Calibri"/>
            </a:endParaRPr>
          </a:p>
          <a:p>
            <a:pPr marL="742950" marR="0" lvl="0" indent="-742950" algn="r" rtl="1">
              <a:lnSpc>
                <a:spcPct val="150000"/>
              </a:lnSpc>
              <a:spcBef>
                <a:spcPts val="0"/>
              </a:spcBef>
              <a:spcAft>
                <a:spcPts val="0"/>
              </a:spcAft>
              <a:buClr>
                <a:srgbClr val="000000"/>
              </a:buClr>
              <a:buSzPts val="4000"/>
              <a:buFont typeface="Calibri"/>
              <a:buAutoNum type="arabicParenR"/>
            </a:pPr>
            <a:r>
              <a:rPr lang="ar-SA" sz="4000">
                <a:solidFill>
                  <a:srgbClr val="000000"/>
                </a:solidFill>
                <a:latin typeface="Calibri"/>
                <a:ea typeface="Calibri"/>
                <a:cs typeface="Calibri"/>
                <a:sym typeface="Calibri"/>
              </a:rPr>
              <a:t>إعطاء أهمية كبيرة للتوازن الغذائي ومدى ملائمته للنشاط المعني أي ممارسة اللعبة المعينة أو حتى وقت التدريبات سواء عادية أو مباراة .</a:t>
            </a:r>
            <a:endParaRPr sz="4000">
              <a:solidFill>
                <a:srgbClr val="000000"/>
              </a:solidFill>
              <a:latin typeface="Calibri"/>
              <a:ea typeface="Calibri"/>
              <a:cs typeface="Calibri"/>
              <a:sym typeface="Calibri"/>
            </a:endParaRPr>
          </a:p>
          <a:p>
            <a:pPr marL="742950" marR="0" lvl="0" indent="-742950" algn="r" rtl="1">
              <a:lnSpc>
                <a:spcPct val="150000"/>
              </a:lnSpc>
              <a:spcBef>
                <a:spcPts val="0"/>
              </a:spcBef>
              <a:spcAft>
                <a:spcPts val="0"/>
              </a:spcAft>
              <a:buClr>
                <a:srgbClr val="000000"/>
              </a:buClr>
              <a:buSzPts val="4000"/>
              <a:buFont typeface="Calibri"/>
              <a:buAutoNum type="arabicParenR"/>
            </a:pPr>
            <a:r>
              <a:rPr lang="ar-SA" sz="4000">
                <a:solidFill>
                  <a:srgbClr val="000000"/>
                </a:solidFill>
                <a:latin typeface="Calibri"/>
                <a:ea typeface="Calibri"/>
                <a:cs typeface="Calibri"/>
                <a:sym typeface="Calibri"/>
              </a:rPr>
              <a:t>اختيار المواد الغذائية الملائمة للفقرات التدريبية أو المباريات وحتى أثناء فترة الراحة ما بعد التدريب .</a:t>
            </a:r>
            <a:endParaRPr sz="4000">
              <a:solidFill>
                <a:srgbClr val="00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0"/>
                                        </p:tgtEl>
                                        <p:attrNameLst>
                                          <p:attrName>style.visibility</p:attrName>
                                        </p:attrNameLst>
                                      </p:cBhvr>
                                      <p:to>
                                        <p:strVal val="visible"/>
                                      </p:to>
                                    </p:set>
                                    <p:animEffect transition="in" filter="fade">
                                      <p:cBhvr>
                                        <p:cTn id="12"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sldNum" idx="12"/>
          </p:nvPr>
        </p:nvSpPr>
        <p:spPr>
          <a:xfrm>
            <a:off x="13344121" y="9792755"/>
            <a:ext cx="864300" cy="826500"/>
          </a:xfrm>
          <a:prstGeom prst="rect">
            <a:avLst/>
          </a:prstGeom>
          <a:noFill/>
          <a:ln>
            <a:noFill/>
          </a:ln>
        </p:spPr>
        <p:txBody>
          <a:bodyPr spcFirstLastPara="1" wrap="square" lIns="144000" tIns="72000" rIns="144000" bIns="72000" anchor="ctr" anchorCtr="0">
            <a:normAutofit/>
          </a:bodyPr>
          <a:lstStyle/>
          <a:p>
            <a:pPr marL="0" lvl="0" indent="0" algn="r" rtl="0">
              <a:spcBef>
                <a:spcPts val="0"/>
              </a:spcBef>
              <a:spcAft>
                <a:spcPts val="0"/>
              </a:spcAft>
              <a:buNone/>
            </a:pPr>
            <a:fld id="{00000000-1234-1234-1234-123412341234}" type="slidenum">
              <a:rPr lang="ar-SA" sz="1700">
                <a:solidFill>
                  <a:schemeClr val="dk2"/>
                </a:solidFill>
                <a:latin typeface="Arial"/>
                <a:ea typeface="Arial"/>
                <a:cs typeface="Arial"/>
                <a:sym typeface="Arial"/>
              </a:rPr>
              <a:t>5</a:t>
            </a:fld>
            <a:endParaRPr sz="1700">
              <a:solidFill>
                <a:schemeClr val="dk2"/>
              </a:solidFill>
              <a:latin typeface="Arial"/>
              <a:ea typeface="Arial"/>
              <a:cs typeface="Arial"/>
              <a:sym typeface="Arial"/>
            </a:endParaRPr>
          </a:p>
        </p:txBody>
      </p:sp>
      <p:sp>
        <p:nvSpPr>
          <p:cNvPr id="96" name="Google Shape;96;p5"/>
          <p:cNvSpPr/>
          <p:nvPr/>
        </p:nvSpPr>
        <p:spPr>
          <a:xfrm>
            <a:off x="3696298" y="642050"/>
            <a:ext cx="9562233" cy="707886"/>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4000" b="1">
                <a:solidFill>
                  <a:srgbClr val="000000"/>
                </a:solidFill>
                <a:latin typeface="Calibri"/>
                <a:ea typeface="Calibri"/>
                <a:cs typeface="Calibri"/>
                <a:sym typeface="Calibri"/>
              </a:rPr>
              <a:t>التحميل الكربوهيدراتي : (تعبئة الجسم بالكاربوهيدرات)</a:t>
            </a:r>
            <a:r>
              <a:rPr lang="ar-SA" sz="4000">
                <a:solidFill>
                  <a:srgbClr val="000000"/>
                </a:solidFill>
                <a:latin typeface="Calibri"/>
                <a:ea typeface="Calibri"/>
                <a:cs typeface="Calibri"/>
                <a:sym typeface="Calibri"/>
              </a:rPr>
              <a:t> :</a:t>
            </a:r>
            <a:endParaRPr sz="4000">
              <a:solidFill>
                <a:srgbClr val="000000"/>
              </a:solidFill>
              <a:latin typeface="Calibri"/>
              <a:ea typeface="Calibri"/>
              <a:cs typeface="Calibri"/>
              <a:sym typeface="Calibri"/>
            </a:endParaRPr>
          </a:p>
        </p:txBody>
      </p:sp>
      <p:sp>
        <p:nvSpPr>
          <p:cNvPr id="97" name="Google Shape;97;p5"/>
          <p:cNvSpPr/>
          <p:nvPr/>
        </p:nvSpPr>
        <p:spPr>
          <a:xfrm>
            <a:off x="648171" y="2448347"/>
            <a:ext cx="13371643" cy="5819863"/>
          </a:xfrm>
          <a:prstGeom prst="rect">
            <a:avLst/>
          </a:prstGeom>
          <a:gradFill>
            <a:gsLst>
              <a:gs pos="0">
                <a:srgbClr val="C8B2E9"/>
              </a:gs>
              <a:gs pos="35000">
                <a:srgbClr val="D6CAED"/>
              </a:gs>
              <a:gs pos="100000">
                <a:srgbClr val="EFE8FA"/>
              </a:gs>
            </a:gsLst>
            <a:lin ang="16200000" scaled="0"/>
          </a:gradFill>
          <a:ln w="9525" cap="flat" cmpd="sng">
            <a:solidFill>
              <a:srgbClr val="7C5F9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742950" marR="0" lvl="0" indent="-742950" algn="r" rtl="1">
              <a:lnSpc>
                <a:spcPct val="150000"/>
              </a:lnSpc>
              <a:spcBef>
                <a:spcPts val="0"/>
              </a:spcBef>
              <a:spcAft>
                <a:spcPts val="0"/>
              </a:spcAft>
              <a:buClr>
                <a:srgbClr val="000000"/>
              </a:buClr>
              <a:buSzPts val="3600"/>
              <a:buFont typeface="Calibri"/>
              <a:buAutoNum type="arabicParenR"/>
            </a:pPr>
            <a:r>
              <a:rPr lang="ar-SA" sz="3600">
                <a:solidFill>
                  <a:srgbClr val="000000"/>
                </a:solidFill>
                <a:latin typeface="Calibri"/>
                <a:ea typeface="Calibri"/>
                <a:cs typeface="Calibri"/>
                <a:sym typeface="Calibri"/>
              </a:rPr>
              <a:t>أن يقوم اللاعب أو الفريق بوحدة تدريبية منهكة قبل أسبوع من المباراة.</a:t>
            </a:r>
            <a:endParaRPr sz="3600">
              <a:solidFill>
                <a:srgbClr val="000000"/>
              </a:solidFill>
              <a:latin typeface="Calibri"/>
              <a:ea typeface="Calibri"/>
              <a:cs typeface="Calibri"/>
              <a:sym typeface="Calibri"/>
            </a:endParaRPr>
          </a:p>
          <a:p>
            <a:pPr marL="742950" marR="0" lvl="0" indent="-742950" algn="r" rtl="1">
              <a:lnSpc>
                <a:spcPct val="150000"/>
              </a:lnSpc>
              <a:spcBef>
                <a:spcPts val="0"/>
              </a:spcBef>
              <a:spcAft>
                <a:spcPts val="0"/>
              </a:spcAft>
              <a:buClr>
                <a:srgbClr val="000000"/>
              </a:buClr>
              <a:buSzPts val="3600"/>
              <a:buFont typeface="Calibri"/>
              <a:buAutoNum type="arabicParenR"/>
            </a:pPr>
            <a:r>
              <a:rPr lang="ar-SA" sz="3600">
                <a:solidFill>
                  <a:srgbClr val="000000"/>
                </a:solidFill>
                <a:latin typeface="Calibri"/>
                <a:ea typeface="Calibri"/>
                <a:cs typeface="Calibri"/>
                <a:sym typeface="Calibri"/>
              </a:rPr>
              <a:t>يتبعها ثلاثة أيام من الغذاء الغني بالدهون والبروتين وهذا يؤدي إلى انخفاض مخزون جلايكوجين العضلات</a:t>
            </a:r>
            <a:endParaRPr sz="3600">
              <a:solidFill>
                <a:srgbClr val="000000"/>
              </a:solidFill>
              <a:latin typeface="Calibri"/>
              <a:ea typeface="Calibri"/>
              <a:cs typeface="Calibri"/>
              <a:sym typeface="Calibri"/>
            </a:endParaRPr>
          </a:p>
          <a:p>
            <a:pPr marL="742950" marR="0" lvl="0" indent="-742950" algn="r" rtl="1">
              <a:lnSpc>
                <a:spcPct val="150000"/>
              </a:lnSpc>
              <a:spcBef>
                <a:spcPts val="0"/>
              </a:spcBef>
              <a:spcAft>
                <a:spcPts val="0"/>
              </a:spcAft>
              <a:buClr>
                <a:srgbClr val="000000"/>
              </a:buClr>
              <a:buSzPts val="3600"/>
              <a:buFont typeface="Calibri"/>
              <a:buAutoNum type="arabicParenR"/>
            </a:pPr>
            <a:r>
              <a:rPr lang="ar-SA" sz="3600">
                <a:solidFill>
                  <a:srgbClr val="000000"/>
                </a:solidFill>
                <a:latin typeface="Calibri"/>
                <a:ea typeface="Calibri"/>
                <a:cs typeface="Calibri"/>
                <a:sym typeface="Calibri"/>
              </a:rPr>
              <a:t>يستهلك اللاعب أو الرياضي غذاء غني بالكربوهيدرات للأيام الأربعة التالية للمباراة علماً من انه اقترح أن تكون شدة وكمية التدريب خلال ذلك الأسبوع تكون خفيفة للحد الذي نتجنب معها أي استهلك لجلايكوجين عضلي إضافي السماح للعضلات بالحصول على مخزون جلايكوجين قصوي . </a:t>
            </a:r>
            <a:endParaRPr sz="3600">
              <a:solidFill>
                <a:srgbClr val="00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additive="base">
                                        <p:cTn id="7" dur="500"/>
                                        <p:tgtEl>
                                          <p:spTgt spid="96"/>
                                        </p:tgtEl>
                                        <p:attrNameLst>
                                          <p:attrName>ppt_w</p:attrName>
                                        </p:attrNameLst>
                                      </p:cBhvr>
                                      <p:tavLst>
                                        <p:tav tm="0">
                                          <p:val>
                                            <p:strVal val="0"/>
                                          </p:val>
                                        </p:tav>
                                        <p:tav tm="100000">
                                          <p:val>
                                            <p:strVal val="#ppt_w"/>
                                          </p:val>
                                        </p:tav>
                                      </p:tavLst>
                                    </p:anim>
                                    <p:anim calcmode="lin" valueType="num">
                                      <p:cBhvr additive="base">
                                        <p:cTn id="8" dur="500"/>
                                        <p:tgtEl>
                                          <p:spTgt spid="96"/>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7"/>
                                        </p:tgtEl>
                                        <p:attrNameLst>
                                          <p:attrName>style.visibility</p:attrName>
                                        </p:attrNameLst>
                                      </p:cBhvr>
                                      <p:to>
                                        <p:strVal val="visible"/>
                                      </p:to>
                                    </p:set>
                                    <p:anim calcmode="lin" valueType="num">
                                      <p:cBhvr additive="base">
                                        <p:cTn id="13" dur="500"/>
                                        <p:tgtEl>
                                          <p:spTgt spid="97"/>
                                        </p:tgtEl>
                                        <p:attrNameLst>
                                          <p:attrName>ppt_w</p:attrName>
                                        </p:attrNameLst>
                                      </p:cBhvr>
                                      <p:tavLst>
                                        <p:tav tm="0">
                                          <p:val>
                                            <p:strVal val="0"/>
                                          </p:val>
                                        </p:tav>
                                        <p:tav tm="100000">
                                          <p:val>
                                            <p:strVal val="#ppt_w"/>
                                          </p:val>
                                        </p:tav>
                                      </p:tavLst>
                                    </p:anim>
                                    <p:anim calcmode="lin" valueType="num">
                                      <p:cBhvr additive="base">
                                        <p:cTn id="14" dur="500"/>
                                        <p:tgtEl>
                                          <p:spTgt spid="9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sldNum" idx="12"/>
          </p:nvPr>
        </p:nvSpPr>
        <p:spPr>
          <a:xfrm>
            <a:off x="13344121" y="9792755"/>
            <a:ext cx="864300" cy="826500"/>
          </a:xfrm>
          <a:prstGeom prst="rect">
            <a:avLst/>
          </a:prstGeom>
          <a:noFill/>
          <a:ln>
            <a:noFill/>
          </a:ln>
        </p:spPr>
        <p:txBody>
          <a:bodyPr spcFirstLastPara="1" wrap="square" lIns="144000" tIns="72000" rIns="144000" bIns="72000" anchor="ctr" anchorCtr="0">
            <a:normAutofit/>
          </a:bodyPr>
          <a:lstStyle/>
          <a:p>
            <a:pPr marL="0" lvl="0" indent="0" algn="r" rtl="0">
              <a:spcBef>
                <a:spcPts val="0"/>
              </a:spcBef>
              <a:spcAft>
                <a:spcPts val="0"/>
              </a:spcAft>
              <a:buNone/>
            </a:pPr>
            <a:fld id="{00000000-1234-1234-1234-123412341234}" type="slidenum">
              <a:rPr lang="ar-SA" sz="1700">
                <a:solidFill>
                  <a:schemeClr val="dk2"/>
                </a:solidFill>
                <a:latin typeface="Arial"/>
                <a:ea typeface="Arial"/>
                <a:cs typeface="Arial"/>
                <a:sym typeface="Arial"/>
              </a:rPr>
              <a:t>6</a:t>
            </a:fld>
            <a:endParaRPr sz="1700">
              <a:solidFill>
                <a:schemeClr val="dk2"/>
              </a:solidFill>
              <a:latin typeface="Arial"/>
              <a:ea typeface="Arial"/>
              <a:cs typeface="Arial"/>
              <a:sym typeface="Arial"/>
            </a:endParaRPr>
          </a:p>
        </p:txBody>
      </p:sp>
      <p:sp>
        <p:nvSpPr>
          <p:cNvPr id="103" name="Google Shape;103;p6"/>
          <p:cNvSpPr/>
          <p:nvPr/>
        </p:nvSpPr>
        <p:spPr>
          <a:xfrm>
            <a:off x="120502" y="3168427"/>
            <a:ext cx="14059817" cy="3326873"/>
          </a:xfrm>
          <a:prstGeom prst="rect">
            <a:avLst/>
          </a:prstGeom>
          <a:noFill/>
          <a:ln>
            <a:noFill/>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742950" marR="0" lvl="0" indent="-742950" algn="r" rtl="1">
              <a:lnSpc>
                <a:spcPct val="150000"/>
              </a:lnSpc>
              <a:spcBef>
                <a:spcPts val="0"/>
              </a:spcBef>
              <a:spcAft>
                <a:spcPts val="0"/>
              </a:spcAft>
              <a:buClr>
                <a:schemeClr val="dk1"/>
              </a:buClr>
              <a:buSzPts val="3600"/>
              <a:buFont typeface="Calibri"/>
              <a:buAutoNum type="alphaUcPeriod"/>
            </a:pPr>
            <a:r>
              <a:rPr lang="ar-SA" sz="3600">
                <a:solidFill>
                  <a:schemeClr val="dk1"/>
                </a:solidFill>
                <a:latin typeface="Calibri"/>
                <a:ea typeface="Calibri"/>
                <a:cs typeface="Calibri"/>
                <a:sym typeface="Calibri"/>
              </a:rPr>
              <a:t>يوم الاول وحدة تدريبية منهمكة والتغذية بروتينية والدهنية  .</a:t>
            </a:r>
            <a:endParaRPr sz="3600">
              <a:solidFill>
                <a:schemeClr val="dk1"/>
              </a:solidFill>
              <a:latin typeface="Calibri"/>
              <a:ea typeface="Calibri"/>
              <a:cs typeface="Calibri"/>
              <a:sym typeface="Calibri"/>
            </a:endParaRPr>
          </a:p>
          <a:p>
            <a:pPr marL="742950" marR="0" lvl="0" indent="-742950" algn="r" rtl="1">
              <a:lnSpc>
                <a:spcPct val="150000"/>
              </a:lnSpc>
              <a:spcBef>
                <a:spcPts val="0"/>
              </a:spcBef>
              <a:spcAft>
                <a:spcPts val="0"/>
              </a:spcAft>
              <a:buClr>
                <a:schemeClr val="dk1"/>
              </a:buClr>
              <a:buSzPts val="3600"/>
              <a:buFont typeface="Calibri"/>
              <a:buAutoNum type="alphaUcPeriod"/>
            </a:pPr>
            <a:r>
              <a:rPr lang="ar-SA" sz="3600">
                <a:solidFill>
                  <a:schemeClr val="dk1"/>
                </a:solidFill>
                <a:latin typeface="Calibri"/>
                <a:ea typeface="Calibri"/>
                <a:cs typeface="Calibri"/>
                <a:sym typeface="Calibri"/>
              </a:rPr>
              <a:t>يو م الثاني والثالث والرابع تغذية بروتينية والدهنية تدريبات خفيفة ومتوسطة  .</a:t>
            </a:r>
            <a:endParaRPr sz="3600">
              <a:solidFill>
                <a:schemeClr val="dk1"/>
              </a:solidFill>
              <a:latin typeface="Calibri"/>
              <a:ea typeface="Calibri"/>
              <a:cs typeface="Calibri"/>
              <a:sym typeface="Calibri"/>
            </a:endParaRPr>
          </a:p>
          <a:p>
            <a:pPr marL="742950" marR="0" lvl="0" indent="-742950" algn="r" rtl="1">
              <a:lnSpc>
                <a:spcPct val="150000"/>
              </a:lnSpc>
              <a:spcBef>
                <a:spcPts val="0"/>
              </a:spcBef>
              <a:spcAft>
                <a:spcPts val="0"/>
              </a:spcAft>
              <a:buClr>
                <a:schemeClr val="dk1"/>
              </a:buClr>
              <a:buSzPts val="3600"/>
              <a:buFont typeface="Calibri"/>
              <a:buAutoNum type="alphaUcPeriod"/>
            </a:pPr>
            <a:r>
              <a:rPr lang="ar-SA" sz="3600">
                <a:solidFill>
                  <a:schemeClr val="dk1"/>
                </a:solidFill>
                <a:latin typeface="Calibri"/>
                <a:ea typeface="Calibri"/>
                <a:cs typeface="Calibri"/>
                <a:sym typeface="Calibri"/>
              </a:rPr>
              <a:t>يوم  الخامس والسادس والسابع  أخذ وجبات غنية بالكاربوهيدرات  مع تدريبات خفيفة .</a:t>
            </a:r>
            <a:endParaRPr sz="3600">
              <a:solidFill>
                <a:schemeClr val="dk1"/>
              </a:solidFill>
              <a:latin typeface="Calibri"/>
              <a:ea typeface="Calibri"/>
              <a:cs typeface="Calibri"/>
              <a:sym typeface="Calibri"/>
            </a:endParaRPr>
          </a:p>
          <a:p>
            <a:pPr marL="742950" marR="0" lvl="0" indent="-742950" algn="r" rtl="1">
              <a:lnSpc>
                <a:spcPct val="150000"/>
              </a:lnSpc>
              <a:spcBef>
                <a:spcPts val="0"/>
              </a:spcBef>
              <a:spcAft>
                <a:spcPts val="0"/>
              </a:spcAft>
              <a:buClr>
                <a:schemeClr val="dk1"/>
              </a:buClr>
              <a:buSzPts val="3600"/>
              <a:buFont typeface="Calibri"/>
              <a:buAutoNum type="alphaUcPeriod"/>
            </a:pPr>
            <a:r>
              <a:rPr lang="ar-SA" sz="3600">
                <a:solidFill>
                  <a:schemeClr val="dk1"/>
                </a:solidFill>
                <a:latin typeface="Calibri"/>
                <a:ea typeface="Calibri"/>
                <a:cs typeface="Calibri"/>
                <a:sym typeface="Calibri"/>
              </a:rPr>
              <a:t>يوم الثامن  مخزون كامل كلايكوجيني ( كبد و عضلات ) ثم  السباق .</a:t>
            </a:r>
            <a:endParaRPr sz="3600">
              <a:solidFill>
                <a:schemeClr val="dk1"/>
              </a:solidFill>
              <a:latin typeface="Calibri"/>
              <a:ea typeface="Calibri"/>
              <a:cs typeface="Calibri"/>
              <a:sym typeface="Calibri"/>
            </a:endParaRPr>
          </a:p>
        </p:txBody>
      </p:sp>
      <p:sp>
        <p:nvSpPr>
          <p:cNvPr id="104" name="Google Shape;104;p6"/>
          <p:cNvSpPr/>
          <p:nvPr/>
        </p:nvSpPr>
        <p:spPr>
          <a:xfrm>
            <a:off x="2952428" y="504131"/>
            <a:ext cx="10690820" cy="1938992"/>
          </a:xfrm>
          <a:prstGeom prst="rect">
            <a:avLst/>
          </a:prstGeom>
          <a:noFill/>
          <a:ln>
            <a:noFill/>
          </a:ln>
        </p:spPr>
        <p:txBody>
          <a:bodyPr spcFirstLastPara="1" wrap="square" lIns="91425" tIns="45700" rIns="91425" bIns="45700" anchor="t" anchorCtr="0">
            <a:spAutoFit/>
          </a:bodyPr>
          <a:lstStyle/>
          <a:p>
            <a:pPr marL="0" marR="0" lvl="0" indent="0" algn="r" rtl="1">
              <a:lnSpc>
                <a:spcPct val="150000"/>
              </a:lnSpc>
              <a:spcBef>
                <a:spcPts val="0"/>
              </a:spcBef>
              <a:spcAft>
                <a:spcPts val="0"/>
              </a:spcAft>
              <a:buNone/>
            </a:pPr>
            <a:r>
              <a:rPr lang="ar-SA" sz="4000">
                <a:solidFill>
                  <a:srgbClr val="000000"/>
                </a:solidFill>
                <a:latin typeface="Calibri"/>
                <a:ea typeface="Calibri"/>
                <a:cs typeface="Calibri"/>
                <a:sym typeface="Calibri"/>
              </a:rPr>
              <a:t>قبل الأسبوع من المباراة :</a:t>
            </a:r>
            <a:endParaRPr sz="4000">
              <a:solidFill>
                <a:srgbClr val="000000"/>
              </a:solidFill>
              <a:latin typeface="Calibri"/>
              <a:ea typeface="Calibri"/>
              <a:cs typeface="Calibri"/>
              <a:sym typeface="Calibri"/>
            </a:endParaRPr>
          </a:p>
          <a:p>
            <a:pPr marL="0" marR="0" lvl="0" indent="0" algn="r" rtl="1">
              <a:lnSpc>
                <a:spcPct val="150000"/>
              </a:lnSpc>
              <a:spcBef>
                <a:spcPts val="0"/>
              </a:spcBef>
              <a:spcAft>
                <a:spcPts val="0"/>
              </a:spcAft>
              <a:buNone/>
            </a:pPr>
            <a:r>
              <a:rPr lang="ar-SA" sz="4000">
                <a:solidFill>
                  <a:srgbClr val="000000"/>
                </a:solidFill>
                <a:latin typeface="Calibri"/>
                <a:ea typeface="Calibri"/>
                <a:cs typeface="Calibri"/>
                <a:sym typeface="Calibri"/>
              </a:rPr>
              <a:t>توزيع الاسبوع :</a:t>
            </a:r>
            <a:endParaRPr sz="4000">
              <a:solidFill>
                <a:srgbClr val="00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additive="base">
                                        <p:cTn id="7" dur="500"/>
                                        <p:tgtEl>
                                          <p:spTgt spid="103"/>
                                        </p:tgtEl>
                                        <p:attrNameLst>
                                          <p:attrName>ppt_w</p:attrName>
                                        </p:attrNameLst>
                                      </p:cBhvr>
                                      <p:tavLst>
                                        <p:tav tm="0">
                                          <p:val>
                                            <p:strVal val="0"/>
                                          </p:val>
                                        </p:tav>
                                        <p:tav tm="100000">
                                          <p:val>
                                            <p:strVal val="#ppt_w"/>
                                          </p:val>
                                        </p:tav>
                                      </p:tavLst>
                                    </p:anim>
                                    <p:anim calcmode="lin" valueType="num">
                                      <p:cBhvr additive="base">
                                        <p:cTn id="8" dur="500"/>
                                        <p:tgtEl>
                                          <p:spTgt spid="103"/>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
                                        </p:tgtEl>
                                        <p:attrNameLst>
                                          <p:attrName>style.visibility</p:attrName>
                                        </p:attrNameLst>
                                      </p:cBhvr>
                                      <p:to>
                                        <p:strVal val="visible"/>
                                      </p:to>
                                    </p:set>
                                    <p:anim calcmode="lin" valueType="num">
                                      <p:cBhvr additive="base">
                                        <p:cTn id="13" dur="500"/>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
          <p:cNvSpPr txBox="1">
            <a:spLocks noGrp="1"/>
          </p:cNvSpPr>
          <p:nvPr>
            <p:ph type="sldNum" idx="12"/>
          </p:nvPr>
        </p:nvSpPr>
        <p:spPr>
          <a:xfrm>
            <a:off x="13344121" y="9792755"/>
            <a:ext cx="864300" cy="826500"/>
          </a:xfrm>
          <a:prstGeom prst="rect">
            <a:avLst/>
          </a:prstGeom>
          <a:noFill/>
          <a:ln>
            <a:noFill/>
          </a:ln>
        </p:spPr>
        <p:txBody>
          <a:bodyPr spcFirstLastPara="1" wrap="square" lIns="144000" tIns="72000" rIns="144000" bIns="72000" anchor="ctr" anchorCtr="0">
            <a:normAutofit/>
          </a:bodyPr>
          <a:lstStyle/>
          <a:p>
            <a:pPr marL="0" lvl="0" indent="0" algn="r" rtl="0">
              <a:spcBef>
                <a:spcPts val="0"/>
              </a:spcBef>
              <a:spcAft>
                <a:spcPts val="0"/>
              </a:spcAft>
              <a:buNone/>
            </a:pPr>
            <a:fld id="{00000000-1234-1234-1234-123412341234}" type="slidenum">
              <a:rPr lang="ar-SA" sz="1700">
                <a:solidFill>
                  <a:schemeClr val="dk2"/>
                </a:solidFill>
                <a:latin typeface="Arial"/>
                <a:ea typeface="Arial"/>
                <a:cs typeface="Arial"/>
                <a:sym typeface="Arial"/>
              </a:rPr>
              <a:t>7</a:t>
            </a:fld>
            <a:endParaRPr sz="1700">
              <a:solidFill>
                <a:schemeClr val="dk2"/>
              </a:solidFill>
              <a:latin typeface="Arial"/>
              <a:ea typeface="Arial"/>
              <a:cs typeface="Arial"/>
              <a:sym typeface="Arial"/>
            </a:endParaRPr>
          </a:p>
        </p:txBody>
      </p:sp>
      <p:sp>
        <p:nvSpPr>
          <p:cNvPr id="110" name="Google Shape;110;p7"/>
          <p:cNvSpPr/>
          <p:nvPr/>
        </p:nvSpPr>
        <p:spPr>
          <a:xfrm>
            <a:off x="864196" y="2304331"/>
            <a:ext cx="12817423" cy="6186309"/>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3600" b="1">
                <a:solidFill>
                  <a:schemeClr val="dk1"/>
                </a:solidFill>
                <a:latin typeface="Calibri"/>
                <a:ea typeface="Calibri"/>
                <a:cs typeface="Calibri"/>
                <a:sym typeface="Calibri"/>
              </a:rPr>
              <a:t> المراجع</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 </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أسم الكتاب                                                  المؤلف</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التغذية والصحة للحياة والرياضة                أ/ محمد محمد الحمامي </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الجوانب الصحية في التربية الرياضية        د/ بهاء الدين إبراهيم سلامة</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الرياضة والصحة                                  د/بسام هارون د/ساري حمدان </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                                                      د/فائق ابو حليمة         </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تغذية الرياضيين                                د/ إبراهيم رحمة محمد </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r>
              <a:rPr lang="ar-SA" sz="3600" b="1">
                <a:solidFill>
                  <a:schemeClr val="dk1"/>
                </a:solidFill>
                <a:latin typeface="Calibri"/>
                <a:ea typeface="Calibri"/>
                <a:cs typeface="Calibri"/>
                <a:sym typeface="Calibri"/>
              </a:rPr>
              <a:t>                                                     د/يوسف لازم كماش</a:t>
            </a:r>
            <a:endParaRPr sz="3600">
              <a:solidFill>
                <a:schemeClr val="dk1"/>
              </a:solidFill>
              <a:latin typeface="Calibri"/>
              <a:ea typeface="Calibri"/>
              <a:cs typeface="Calibri"/>
              <a:sym typeface="Calibri"/>
            </a:endParaRPr>
          </a:p>
          <a:p>
            <a:pPr marL="0" marR="0" lvl="0" indent="0" algn="r" rtl="1">
              <a:spcBef>
                <a:spcPts val="0"/>
              </a:spcBef>
              <a:spcAft>
                <a:spcPts val="0"/>
              </a:spcAft>
              <a:buNone/>
            </a:pPr>
            <a:br>
              <a:rPr lang="ar-SA" sz="3600" b="1">
                <a:solidFill>
                  <a:schemeClr val="dk1"/>
                </a:solidFill>
                <a:latin typeface="Calibri"/>
                <a:ea typeface="Calibri"/>
                <a:cs typeface="Calibri"/>
                <a:sym typeface="Calibri"/>
              </a:rPr>
            </a:br>
            <a:endParaRPr sz="360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69ccb69a441b5b7e_117"/>
          <p:cNvSpPr txBox="1">
            <a:spLocks noGrp="1"/>
          </p:cNvSpPr>
          <p:nvPr>
            <p:ph type="title"/>
          </p:nvPr>
        </p:nvSpPr>
        <p:spPr>
          <a:xfrm>
            <a:off x="490927" y="4516785"/>
            <a:ext cx="13419900" cy="1767900"/>
          </a:xfrm>
          <a:prstGeom prst="rect">
            <a:avLst/>
          </a:prstGeom>
        </p:spPr>
        <p:txBody>
          <a:bodyPr spcFirstLastPara="1" wrap="square" lIns="160000" tIns="160000" rIns="160000" bIns="160000" anchor="ctr" anchorCtr="0">
            <a:normAutofit/>
          </a:bodyPr>
          <a:lstStyle/>
          <a:p>
            <a:pPr marL="0" lvl="0" indent="0" algn="ctr" rtl="1">
              <a:spcBef>
                <a:spcPts val="0"/>
              </a:spcBef>
              <a:spcAft>
                <a:spcPts val="0"/>
              </a:spcAft>
              <a:buNone/>
            </a:pPr>
            <a:r>
              <a:rPr lang="ar-SA"/>
              <a:t>شكرا لحسن اصغائكم</a:t>
            </a:r>
            <a:endParaRPr/>
          </a:p>
        </p:txBody>
      </p:sp>
      <p:sp>
        <p:nvSpPr>
          <p:cNvPr id="117" name="Google Shape;117;g69ccb69a441b5b7e_117"/>
          <p:cNvSpPr txBox="1">
            <a:spLocks noGrp="1"/>
          </p:cNvSpPr>
          <p:nvPr>
            <p:ph type="sldNum" idx="12"/>
          </p:nvPr>
        </p:nvSpPr>
        <p:spPr>
          <a:xfrm>
            <a:off x="13344121" y="9792755"/>
            <a:ext cx="864300" cy="826500"/>
          </a:xfrm>
          <a:prstGeom prst="rect">
            <a:avLst/>
          </a:prstGeom>
        </p:spPr>
        <p:txBody>
          <a:bodyPr spcFirstLastPara="1" wrap="square" lIns="160000" tIns="160000" rIns="160000" bIns="160000" anchor="ctr" anchorCtr="0">
            <a:normAutofit/>
          </a:bodyPr>
          <a:lstStyle/>
          <a:p>
            <a:pPr marL="0" lvl="0" indent="0" algn="r" rtl="0">
              <a:spcBef>
                <a:spcPts val="0"/>
              </a:spcBef>
              <a:spcAft>
                <a:spcPts val="0"/>
              </a:spcAft>
              <a:buNone/>
            </a:pPr>
            <a:fld id="{00000000-1234-1234-1234-123412341234}" type="slidenum">
              <a:rPr lang="ar-SA"/>
              <a:t>8</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8</Slides>
  <Notes>8</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 Light</vt:lpstr>
      <vt:lpstr>University of Mosul College of Medicine</vt:lpstr>
      <vt:lpstr>PowerPoint Presentation</vt:lpstr>
      <vt:lpstr>PowerPoint Presentation</vt:lpstr>
      <vt:lpstr>PowerPoint Presentation</vt:lpstr>
      <vt:lpstr>PowerPoint Presentation</vt:lpstr>
      <vt:lpstr>PowerPoint Presentation</vt:lpstr>
      <vt:lpstr>PowerPoint Presentation</vt:lpstr>
      <vt:lpstr>شكرا لحسن اصغائكم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Mosul College of Medicine</dc:title>
  <dc:creator>MRT Pack 30 DVDs</dc:creator>
  <cp:lastModifiedBy>reembari@yahoo.com</cp:lastModifiedBy>
  <cp:revision>1</cp:revision>
  <dcterms:created xsi:type="dcterms:W3CDTF">2014-11-03T11:16:43Z</dcterms:created>
  <dcterms:modified xsi:type="dcterms:W3CDTF">2023-05-25T07:11:02Z</dcterms:modified>
</cp:coreProperties>
</file>