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znYYCzULU7glvsmAtY+MiqvCM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259632" y="2571750"/>
            <a:ext cx="6984900" cy="1782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2331339" y="830392"/>
            <a:ext cx="5040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Calibri"/>
              <a:buNone/>
            </a:pPr>
            <a:r>
              <a:rPr lang="en-GB"/>
              <a:t>University of Mosul College of Medicine</a:t>
            </a:r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1766329" y="2688180"/>
            <a:ext cx="59715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Lecture: 4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Subject/year: first aids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/third year education college for girls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Lecturer: Dr. Sarah Hameed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Department: internal medicine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1400"/>
          </a:p>
        </p:txBody>
      </p:sp>
      <p:pic>
        <p:nvPicPr>
          <p:cNvPr id="57" name="Google Shape;57;p1" descr="C:\Users\Lenovo\Cookies\Desktop\شعار الكلية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304768"/>
            <a:ext cx="1186862" cy="11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C:\Users\Lenovo\Downloads\شعار الجامعة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41775"/>
            <a:ext cx="1242138" cy="131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قابلية الحركة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GB"/>
              <a:t>الالم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72839"/>
              <a:buNone/>
            </a:pPr>
            <a:r>
              <a:rPr lang="en-GB" sz="1800">
                <a:solidFill>
                  <a:schemeClr val="dk2"/>
                </a:solidFill>
              </a:rPr>
              <a:t>الإسعاف الأولي في الإصابات العضلية والمفصلية بصورة عامة</a:t>
            </a: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2"/>
          </p:nvPr>
        </p:nvSpPr>
        <p:spPr>
          <a:xfrm>
            <a:off x="4670440" y="1152468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  ‏السيطرة على النزيف والالتهاب والتشنج والألم ويتم ذلك بواسطة التبريد، الضغط، الرفع والراحة</a:t>
            </a:r>
            <a:endParaRPr/>
          </a:p>
          <a:p>
            <a:pPr marL="45720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التجبير</a:t>
            </a:r>
            <a:endParaRPr/>
          </a:p>
          <a:p>
            <a:pPr marL="45720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/>
              <a:t>حمل المصاب ونقله </a:t>
            </a:r>
            <a:endParaRPr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40" y="1152478"/>
            <a:ext cx="3819025" cy="350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‏صيدلية الإسعاف الأولي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136695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يجب أن تحتوي على المواد التالية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قطن شاش لفافة مطاطية وغير مطاطية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شرائط لاصقة با أحجام مختلفة متعددة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قماش معقم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معقمات مختلفة مثل الديتول و اليود والكحول بروكسيد الهيدروجين عدد من الجبائر المختلفة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عكازات كرسي نقال نقالة بلاستيكية قنينة أكسجين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اكياس الثلج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2"/>
          </p:nvPr>
        </p:nvSpPr>
        <p:spPr>
          <a:xfrm>
            <a:off x="4571998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GB"/>
              <a:t>‏شروط  صيدلية الإسعاف الأولي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 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 يجب ترتيب المواد بحيث يسهل الحصول على المادة المطلوبة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 قريبة من منطقة المنافسات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 تجديد المواد دائما عند استخدامها 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-GB"/>
              <a:t>الحقيبة المحموله يجب أن تكون فيها مواد مثبتة  بواسطة أحزمة ويجب استخدام القناني البلاستيكية      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Thank you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-519573" y="6856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الهدف من هذه المحاضرة </a:t>
            </a: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-191433" y="16083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 ‏تعريف الإسعاف الأولي </a:t>
            </a:r>
            <a:endParaRPr/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 فوائد الإسعاف الأولي </a:t>
            </a:r>
            <a:endParaRPr/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التوصيات العامة في الإسعاف الأولي </a:t>
            </a:r>
            <a:endParaRPr/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‏العلامات الفسلجية المهمة في الإسعاف الأولي</a:t>
            </a:r>
            <a:endParaRPr/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الإسعاف الأولي في الإصابات العضلية والمفصلية بصورة عامة</a:t>
            </a:r>
            <a:endParaRPr/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صيدلية الإسعاف الأولي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-GB" sz="1800">
                <a:solidFill>
                  <a:schemeClr val="dk2"/>
                </a:solidFill>
              </a:rPr>
              <a:t>تعريف الإسعاف الأولي 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2"/>
          </p:nvPr>
        </p:nvSpPr>
        <p:spPr>
          <a:xfrm>
            <a:off x="4998574" y="1223571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            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/>
              <a:t>‏يعرف الإسعاف الأولي بأنه العناية السريعة و المؤقتة التي تعطى   للمصاب لحين وصول المصاب إلى الطبيب الاختصاصي 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79" y="629016"/>
            <a:ext cx="4494874" cy="427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فائدة الإسعاف الأولي 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65600" y="120716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‏فائدة ذاتية للشخص نفسه حيث يمكنه من العناية بنفسه أو توجيه الباقين لما يمكن عمله والوقاية من الحوادث </a:t>
            </a:r>
            <a:endParaRPr/>
          </a:p>
          <a:p>
            <a:pPr marL="45720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 فائدة الآخرين ولعائلته والباقي من أصدقائه وزملائه </a:t>
            </a:r>
            <a:endParaRPr/>
          </a:p>
          <a:p>
            <a:pPr marL="45720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العلم بالإسعاف الأولي واجب على كل فرد في الدفاع المدني ضد الكوارث والحروب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‏التوصيات العامة في الإسعاف الأولي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3784475" y="1438325"/>
            <a:ext cx="51627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‏ إنقاذ المصاب من الحالات المهدده للحياة مثل النزف الشديد توقف التنفس وتوقف القلب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 ثانيا يجب أبقاء المصاب على نفس وضعه في الإصابة وتجنب تحركه إلا عند الضرورة القصوى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 ثالثا ملاحظة وجود الإصابات وسؤال المصاب عن كيفية الإصابة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رابعا التخطيط لنقل المصاب ا والاتصال بالاسعاف أو الأهل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 البدء بالإسعاف الأولي عند التأكد من معرفة الإصابة مكانها ونوعها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سادسا عدم إعطاء المصاب ايا من السوائل خاصة إذا كان فاقد الوعي </a:t>
            </a: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462" y="2181871"/>
            <a:ext cx="3452325" cy="19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72839"/>
              <a:buNone/>
            </a:pPr>
            <a:r>
              <a:rPr lang="en-GB" sz="1800">
                <a:solidFill>
                  <a:schemeClr val="dk2"/>
                </a:solidFill>
              </a:rPr>
              <a:t>العلامات الفسلجية المهمة في الإسعاف الأولي</a:t>
            </a:r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معدل التنفس.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النبض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2388" y="2030815"/>
            <a:ext cx="4227525" cy="281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31" y="2030815"/>
            <a:ext cx="4600575" cy="28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درجة الحرارة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ضغط الدم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172" y="1766458"/>
            <a:ext cx="4147125" cy="25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743" y="1744180"/>
            <a:ext cx="40005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حدقة العين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لون الجلد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675" y="1712900"/>
            <a:ext cx="3876250" cy="32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0039" y="1712904"/>
            <a:ext cx="5314324" cy="317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3147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-GB" sz="1800">
                <a:solidFill>
                  <a:schemeClr val="dk2"/>
                </a:solidFill>
              </a:rPr>
              <a:t>الفحوصات المختبرية قبل ممارسة الالعاب الرياضية 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2"/>
          </p:nvPr>
        </p:nvSpPr>
        <p:spPr>
          <a:xfrm>
            <a:off x="5064201" y="1152484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  ‏الأشعة السينية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الأشعة الطبقية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الأشعة الملونة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الأمواج فوق الصوتية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 الفحوصات الكهربائيةECG EEG EMG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فحوصات  الجهاز التنفسي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/>
              <a:t>فحوصات سوائل الجسم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/>
              <a:t>التنظير الداخلي</a:t>
            </a:r>
            <a:endParaRPr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51" y="1169988"/>
            <a:ext cx="55245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University of Mosul College of Medicine</vt:lpstr>
      <vt:lpstr>الهدف من هذه المحاضرة </vt:lpstr>
      <vt:lpstr>تعريف الإسعاف الأولي </vt:lpstr>
      <vt:lpstr>فائدة الإسعاف الأولي </vt:lpstr>
      <vt:lpstr>‏التوصيات العامة في الإسعاف الأولي</vt:lpstr>
      <vt:lpstr>العلامات الفسلجية المهمة في الإسعاف الأولي</vt:lpstr>
      <vt:lpstr>PowerPoint Presentation</vt:lpstr>
      <vt:lpstr>PowerPoint Presentation</vt:lpstr>
      <vt:lpstr>الفحوصات المختبرية قبل ممارسة الالعاب الرياضية </vt:lpstr>
      <vt:lpstr>PowerPoint Presentation</vt:lpstr>
      <vt:lpstr>الإسعاف الأولي في الإصابات العضلية والمفصلية بصورة عامة</vt:lpstr>
      <vt:lpstr>PowerPoint Presentation</vt:lpstr>
      <vt:lpstr>‏صيدلية الإسعاف الأولي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Mosul College of Medicine</dc:title>
  <cp:lastModifiedBy>reembari@yahoo.com</cp:lastModifiedBy>
  <cp:revision>1</cp:revision>
  <dcterms:modified xsi:type="dcterms:W3CDTF">2023-05-25T07:12:03Z</dcterms:modified>
</cp:coreProperties>
</file>