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a3091682ce0451a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5a3091682ce045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f787b4cee8e46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f787b4cee8e46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a3091682ce0451a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a3091682ce0451a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d1c9c061bf05b1f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d1c9c061bf05b1f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f787b4cee8e46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f787b4cee8e46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f787b4cee8e46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f787b4cee8e46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f787b4cee8e46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f787b4cee8e46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f787b4cee8e46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f787b4cee8e46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f787b4cee8e46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f787b4cee8e46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f787b4cee8e46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f787b4cee8e46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f787b4cee8e46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f787b4cee8e46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6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259632" y="2571750"/>
            <a:ext cx="6984900" cy="17823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2331339" y="830392"/>
            <a:ext cx="50406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Calibri"/>
              <a:buNone/>
            </a:pPr>
            <a:r>
              <a:rPr lang="en-GB"/>
              <a:t>University of Mosul College of Medicine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766329" y="2688180"/>
            <a:ext cx="5971500" cy="15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1400">
                <a:solidFill>
                  <a:schemeClr val="dk1"/>
                </a:solidFill>
              </a:rPr>
              <a:t>Lecture: 5</a:t>
            </a:r>
            <a:endParaRPr sz="1400"/>
          </a:p>
          <a:p>
            <a:pPr marL="0" lvl="0" indent="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1400">
                <a:solidFill>
                  <a:schemeClr val="dk1"/>
                </a:solidFill>
              </a:rPr>
              <a:t>Subject/year: First Aids  for Life Threatening Conditions </a:t>
            </a:r>
            <a:endParaRPr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1400">
                <a:solidFill>
                  <a:schemeClr val="dk1"/>
                </a:solidFill>
              </a:rPr>
              <a:t>/third year education college for girls </a:t>
            </a:r>
            <a:endParaRPr sz="1400"/>
          </a:p>
          <a:p>
            <a:pPr marL="0" lvl="0" indent="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1400">
                <a:solidFill>
                  <a:schemeClr val="dk1"/>
                </a:solidFill>
              </a:rPr>
              <a:t>Lecturer: Dr. Sarah Hameed </a:t>
            </a:r>
            <a:endParaRPr sz="1400"/>
          </a:p>
          <a:p>
            <a:pPr marL="0" lvl="0" indent="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1400">
                <a:solidFill>
                  <a:schemeClr val="dk1"/>
                </a:solidFill>
              </a:rPr>
              <a:t>Department: internal medicine </a:t>
            </a:r>
            <a:endParaRPr sz="1400"/>
          </a:p>
          <a:p>
            <a:pPr marL="0" lvl="0" indent="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400"/>
          </a:p>
          <a:p>
            <a:pPr marL="0" lvl="0" indent="0" algn="l" rtl="0">
              <a:spcBef>
                <a:spcPts val="496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sz="1400"/>
          </a:p>
        </p:txBody>
      </p:sp>
      <p:pic>
        <p:nvPicPr>
          <p:cNvPr id="57" name="Google Shape;57;p13" descr="C:\Users\Lenovo\Cookies\Desktop\شعار الكلية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0272" y="304768"/>
            <a:ext cx="1186862" cy="118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C:\Users\Lenovo\Downloads\شعار الجامعة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576" y="241775"/>
            <a:ext cx="1242138" cy="1312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‏الإسعاف الاولي </a:t>
            </a: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‏السيطرة على النزيف</a:t>
            </a:r>
            <a:endParaRPr/>
          </a:p>
          <a:p>
            <a: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 تدفئة المصاب </a:t>
            </a:r>
            <a:endParaRPr/>
          </a:p>
          <a:p>
            <a: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وضع المصاب على الظهر ورفع الطرفين السفليين</a:t>
            </a:r>
            <a:endParaRPr/>
          </a:p>
          <a:p>
            <a: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 أعطاء الأكسجين </a:t>
            </a:r>
            <a:endParaRPr/>
          </a:p>
          <a:p>
            <a: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 أعطي المسكنات</a:t>
            </a:r>
            <a:endParaRPr/>
          </a:p>
          <a:p>
            <a: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 نقص المصاب إلى المستشفى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-519573" y="68565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الهدف من هذه المحاضرة 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-191433" y="1608374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         التعرف على اهم الحالات المهددة للحياة وطرق الاسعاف الاولي لها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‏انسداد المجاري التنفسية</a:t>
            </a:r>
            <a:endParaRPr sz="2400"/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 توقف التنفس</a:t>
            </a:r>
            <a:endParaRPr sz="2400"/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 توقف القلب</a:t>
            </a:r>
            <a:endParaRPr sz="2400"/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 الصدمة النزفية </a:t>
            </a:r>
            <a:endParaRPr sz="2400"/>
          </a:p>
          <a:p>
            <a:pPr marL="0" lvl="0" indent="0" algn="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400"/>
              <a:t>الضربة الحرارية</a:t>
            </a:r>
            <a:endParaRPr sz="2400"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2"/>
                </a:solidFill>
              </a:rPr>
              <a:t>‏أهم الحالات المهددة للحياة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‏انسداد المجاري التنفسية 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يحدث لسببين </a:t>
            </a:r>
            <a:endParaRPr sz="1600"/>
          </a:p>
          <a:p>
            <a:pPr marL="0" lvl="0" indent="0" algn="r" rtl="1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/>
              <a:t>  انسداد المجاري التنفسية باللسان</a:t>
            </a:r>
            <a:endParaRPr sz="1600"/>
          </a:p>
          <a:p>
            <a:pPr marL="0" lvl="0" indent="0" algn="r" rtl="1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600"/>
              <a:t> الانسداد بالأجسام الغريبة</a:t>
            </a:r>
            <a:endParaRPr sz="160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338" y="1017725"/>
            <a:ext cx="5189999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>
                <a:solidFill>
                  <a:schemeClr val="dk2"/>
                </a:solidFill>
              </a:rPr>
              <a:t>انسداد المجاري التنفسية باللسان</a:t>
            </a:r>
            <a:endParaRPr sz="2600"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36" y="1152475"/>
            <a:ext cx="8693500" cy="36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>
                <a:solidFill>
                  <a:schemeClr val="dk2"/>
                </a:solidFill>
              </a:rPr>
              <a:t>الانسداد بالأجسام الغريبة</a:t>
            </a:r>
            <a:endParaRPr sz="2600"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3525" y="1749475"/>
            <a:ext cx="405765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0713" y="1749473"/>
            <a:ext cx="4844714" cy="32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توقف التنفس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6875" y="1152473"/>
            <a:ext cx="5757400" cy="389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توقف القلب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‏أعراض توقف القلب</a:t>
            </a:r>
            <a:endParaRPr/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 الإغماء </a:t>
            </a:r>
            <a:endParaRPr/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توقف التنفس </a:t>
            </a:r>
            <a:endParaRPr/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ا اختفاء النبض في منطقة القلب والرقبة والرسغ</a:t>
            </a:r>
            <a:endParaRPr/>
          </a:p>
          <a:p>
            <a:pPr marL="0" lvl="0" indent="0" algn="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 وتوسع في حديقة العين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779" y="1152475"/>
            <a:ext cx="4000500" cy="26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الصدمة النزفية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/>
              <a:t>النزف الشرياني </a:t>
            </a:r>
            <a:endParaRPr sz="2400" b="1"/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/>
              <a:t> النزف الوريدي</a:t>
            </a:r>
            <a:endParaRPr sz="2400" b="1"/>
          </a:p>
          <a:p>
            <a:pPr marL="0" lvl="0" indent="0" algn="r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/>
              <a:t> النزف الداخلي</a:t>
            </a:r>
            <a:endParaRPr sz="2400" b="1"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2"/>
          </p:nvPr>
        </p:nvSpPr>
        <p:spPr>
          <a:xfrm>
            <a:off x="4196753" y="445025"/>
            <a:ext cx="4520700" cy="3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50"/>
              <a:t>‏ </a:t>
            </a:r>
            <a:endParaRPr sz="1850"/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50"/>
              <a:t>أعراض الصدمة النزفية</a:t>
            </a:r>
            <a:endParaRPr sz="1850"/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50"/>
              <a:t> برودة الجلد</a:t>
            </a:r>
            <a:endParaRPr sz="1850"/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50"/>
              <a:t>  سرعة النبض وضعفه </a:t>
            </a:r>
            <a:endParaRPr sz="1850"/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50"/>
              <a:t>إحتفاء الاوردة السطحية</a:t>
            </a:r>
            <a:endParaRPr sz="1850"/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50"/>
              <a:t> انخفاض الضغط</a:t>
            </a:r>
            <a:endParaRPr sz="1850"/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50"/>
              <a:t> غثيان </a:t>
            </a:r>
            <a:endParaRPr sz="1850"/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50"/>
              <a:t>سرعة التنفس </a:t>
            </a:r>
            <a:endParaRPr sz="1850"/>
          </a:p>
          <a:p>
            <a:pPr marL="0" lvl="0" indent="0" algn="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50"/>
              <a:t>عدم الاستقرار والاختلاط الذهني</a:t>
            </a:r>
            <a:endParaRPr sz="18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11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Simple Light</vt:lpstr>
      <vt:lpstr>University of Mosul College of Medicine</vt:lpstr>
      <vt:lpstr>الهدف من هذه المحاضرة </vt:lpstr>
      <vt:lpstr>PowerPoint Presentation</vt:lpstr>
      <vt:lpstr>‏انسداد المجاري التنفسية </vt:lpstr>
      <vt:lpstr>انسداد المجاري التنفسية باللسان</vt:lpstr>
      <vt:lpstr>الانسداد بالأجسام الغريبة</vt:lpstr>
      <vt:lpstr>         توقف التنفس</vt:lpstr>
      <vt:lpstr>توقف القلب</vt:lpstr>
      <vt:lpstr>الصدمة النزفية</vt:lpstr>
      <vt:lpstr>          ‏الإسعاف الاولي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Mosul College of Medicine</dc:title>
  <cp:lastModifiedBy>reembari@yahoo.com</cp:lastModifiedBy>
  <cp:revision>1</cp:revision>
  <dcterms:modified xsi:type="dcterms:W3CDTF">2023-05-25T07:12:41Z</dcterms:modified>
</cp:coreProperties>
</file>